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80" r:id="rId4"/>
    <p:sldId id="286" r:id="rId5"/>
    <p:sldId id="262" r:id="rId6"/>
    <p:sldId id="261" r:id="rId7"/>
    <p:sldId id="263" r:id="rId8"/>
    <p:sldId id="264" r:id="rId9"/>
    <p:sldId id="282" r:id="rId10"/>
    <p:sldId id="259" r:id="rId11"/>
    <p:sldId id="267" r:id="rId12"/>
    <p:sldId id="268" r:id="rId13"/>
    <p:sldId id="270" r:id="rId14"/>
    <p:sldId id="271" r:id="rId15"/>
    <p:sldId id="260" r:id="rId16"/>
    <p:sldId id="269" r:id="rId17"/>
    <p:sldId id="283" r:id="rId18"/>
    <p:sldId id="265" r:id="rId19"/>
    <p:sldId id="266" r:id="rId20"/>
    <p:sldId id="284" r:id="rId21"/>
    <p:sldId id="257" r:id="rId22"/>
    <p:sldId id="272" r:id="rId23"/>
    <p:sldId id="274" r:id="rId24"/>
    <p:sldId id="277" r:id="rId25"/>
    <p:sldId id="273" r:id="rId26"/>
    <p:sldId id="275" r:id="rId27"/>
    <p:sldId id="276" r:id="rId28"/>
    <p:sldId id="278" r:id="rId29"/>
    <p:sldId id="279" r:id="rId30"/>
    <p:sldId id="285" r:id="rId31"/>
    <p:sldId id="281"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3" d="100"/>
          <a:sy n="63" d="100"/>
        </p:scale>
        <p:origin x="84" y="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iagrams/_rels/data6.xml.rels><?xml version="1.0" encoding="UTF-8" standalone="yes"?>
<Relationships xmlns="http://schemas.openxmlformats.org/package/2006/relationships"><Relationship Id="rId1" Type="http://schemas.openxmlformats.org/officeDocument/2006/relationships/hyperlink" Target="http://en.wikipedia.org/wiki/Sheol" TargetMode="External"/></Relationships>
</file>

<file path=ppt/diagrams/_rels/drawing6.xml.rels><?xml version="1.0" encoding="UTF-8" standalone="yes"?>
<Relationships xmlns="http://schemas.openxmlformats.org/package/2006/relationships"><Relationship Id="rId1" Type="http://schemas.openxmlformats.org/officeDocument/2006/relationships/hyperlink" Target="http://en.wikipedia.org/wiki/Sheol" TargetMode="Externa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220083-B4AF-4F74-BA71-37242895D9C2}" type="doc">
      <dgm:prSet loTypeId="urn:microsoft.com/office/officeart/2008/layout/LinedList" loCatId="list" qsTypeId="urn:microsoft.com/office/officeart/2005/8/quickstyle/simple1" qsCatId="simple" csTypeId="urn:microsoft.com/office/officeart/2005/8/colors/accent2_2" csCatId="accent2" phldr="1"/>
      <dgm:spPr/>
      <dgm:t>
        <a:bodyPr/>
        <a:lstStyle/>
        <a:p>
          <a:endParaRPr lang="en-US"/>
        </a:p>
      </dgm:t>
    </dgm:pt>
    <dgm:pt modelId="{7A17AA5D-C020-4056-8B5C-51000BABF39D}">
      <dgm:prSet custT="1"/>
      <dgm:spPr/>
      <dgm:t>
        <a:bodyPr/>
        <a:lstStyle/>
        <a:p>
          <a:r>
            <a:rPr lang="en-US" sz="2400" b="1" i="1" baseline="0" dirty="0" err="1"/>
            <a:t>Kavod</a:t>
          </a:r>
          <a:r>
            <a:rPr lang="en-US" sz="2400" b="1" i="1" baseline="0" dirty="0"/>
            <a:t> </a:t>
          </a:r>
          <a:r>
            <a:rPr lang="en-US" sz="2400" b="1" i="1" baseline="0" dirty="0" err="1"/>
            <a:t>HaMet</a:t>
          </a:r>
          <a:r>
            <a:rPr lang="en-US" sz="2400" b="1" i="1" baseline="0" dirty="0"/>
            <a:t>:  </a:t>
          </a:r>
          <a:r>
            <a:rPr lang="en-US" sz="2400" b="0" i="0" baseline="0" dirty="0"/>
            <a:t>This means “</a:t>
          </a:r>
          <a:r>
            <a:rPr lang="en-US" sz="2400" b="0" i="0" baseline="0" dirty="0" err="1"/>
            <a:t>honouring</a:t>
          </a:r>
          <a:r>
            <a:rPr lang="en-US" sz="2400" b="0" i="0" baseline="0" dirty="0"/>
            <a:t> the dead”.  This value is carried through at many levels of the care and rituals for the deceased.  The first being that the funeral should be held as soon as possible.</a:t>
          </a:r>
          <a:endParaRPr lang="en-US" sz="2400" dirty="0"/>
        </a:p>
      </dgm:t>
    </dgm:pt>
    <dgm:pt modelId="{A0EEC645-BEF1-4F3D-9D09-1C0711FD551F}" type="parTrans" cxnId="{4E0F1309-708E-400B-B96C-9AA91DDE69D7}">
      <dgm:prSet/>
      <dgm:spPr/>
      <dgm:t>
        <a:bodyPr/>
        <a:lstStyle/>
        <a:p>
          <a:endParaRPr lang="en-US"/>
        </a:p>
      </dgm:t>
    </dgm:pt>
    <dgm:pt modelId="{9E36A07A-B3B3-4297-BCEE-3979BA46C9F6}" type="sibTrans" cxnId="{4E0F1309-708E-400B-B96C-9AA91DDE69D7}">
      <dgm:prSet/>
      <dgm:spPr/>
      <dgm:t>
        <a:bodyPr/>
        <a:lstStyle/>
        <a:p>
          <a:endParaRPr lang="en-US"/>
        </a:p>
      </dgm:t>
    </dgm:pt>
    <dgm:pt modelId="{CF8E07D1-E702-415C-ACCA-1621616658DE}">
      <dgm:prSet custT="1"/>
      <dgm:spPr/>
      <dgm:t>
        <a:bodyPr/>
        <a:lstStyle/>
        <a:p>
          <a:r>
            <a:rPr lang="en-US" sz="2400" b="1" i="1" baseline="0" dirty="0" err="1"/>
            <a:t>Tahara</a:t>
          </a:r>
          <a:r>
            <a:rPr lang="en-US" sz="2400" b="1" i="1" baseline="0" dirty="0"/>
            <a:t>:  </a:t>
          </a:r>
          <a:r>
            <a:rPr lang="en-US" sz="2400" b="0" i="0" baseline="0" dirty="0"/>
            <a:t>This is the ritual washing, purification, of the body usually done by the </a:t>
          </a:r>
          <a:r>
            <a:rPr lang="en-US" sz="2400" b="0" i="1" baseline="0" dirty="0" err="1"/>
            <a:t>chevra</a:t>
          </a:r>
          <a:r>
            <a:rPr lang="en-US" sz="2400" b="0" i="1" baseline="0" dirty="0"/>
            <a:t> </a:t>
          </a:r>
          <a:r>
            <a:rPr lang="en-US" sz="2400" b="0" i="1" baseline="0" dirty="0" err="1"/>
            <a:t>kadisha</a:t>
          </a:r>
          <a:r>
            <a:rPr lang="en-US" sz="2400" b="0" i="0" baseline="0" dirty="0"/>
            <a:t>.</a:t>
          </a:r>
          <a:endParaRPr lang="en-US" sz="2400" dirty="0"/>
        </a:p>
      </dgm:t>
    </dgm:pt>
    <dgm:pt modelId="{E912AFF6-92B3-44C4-A4AC-56238FA24507}" type="parTrans" cxnId="{EC0D3093-0EC6-4D72-B9D2-C6AED09C5F63}">
      <dgm:prSet/>
      <dgm:spPr/>
      <dgm:t>
        <a:bodyPr/>
        <a:lstStyle/>
        <a:p>
          <a:endParaRPr lang="en-US"/>
        </a:p>
      </dgm:t>
    </dgm:pt>
    <dgm:pt modelId="{925ACCCB-BD04-4AA2-9DA2-FD252AA3D62E}" type="sibTrans" cxnId="{EC0D3093-0EC6-4D72-B9D2-C6AED09C5F63}">
      <dgm:prSet/>
      <dgm:spPr/>
      <dgm:t>
        <a:bodyPr/>
        <a:lstStyle/>
        <a:p>
          <a:endParaRPr lang="en-US"/>
        </a:p>
      </dgm:t>
    </dgm:pt>
    <dgm:pt modelId="{CF46495F-81FB-498D-9B24-B74960A833CE}">
      <dgm:prSet custT="1"/>
      <dgm:spPr/>
      <dgm:t>
        <a:bodyPr/>
        <a:lstStyle/>
        <a:p>
          <a:r>
            <a:rPr lang="en-US" sz="2400" b="1" i="1" baseline="0" dirty="0" err="1"/>
            <a:t>Tachrichin</a:t>
          </a:r>
          <a:r>
            <a:rPr lang="en-US" sz="2400" b="1" i="1" baseline="0" dirty="0"/>
            <a:t>: </a:t>
          </a:r>
          <a:r>
            <a:rPr lang="en-US" sz="2400" b="0" i="0" baseline="0" dirty="0"/>
            <a:t>The burial shrouds made with plain linen which have no pockets.</a:t>
          </a:r>
          <a:endParaRPr lang="en-US" sz="2400" dirty="0"/>
        </a:p>
      </dgm:t>
    </dgm:pt>
    <dgm:pt modelId="{61C4067D-2132-447C-8A40-7FC777BFA11F}" type="parTrans" cxnId="{6FF85BDB-6E17-4F3D-B878-31AEC06030E3}">
      <dgm:prSet/>
      <dgm:spPr/>
      <dgm:t>
        <a:bodyPr/>
        <a:lstStyle/>
        <a:p>
          <a:endParaRPr lang="en-US"/>
        </a:p>
      </dgm:t>
    </dgm:pt>
    <dgm:pt modelId="{2EEA29C5-9A0F-49EC-B8D6-E3B20EA471AE}" type="sibTrans" cxnId="{6FF85BDB-6E17-4F3D-B878-31AEC06030E3}">
      <dgm:prSet/>
      <dgm:spPr/>
      <dgm:t>
        <a:bodyPr/>
        <a:lstStyle/>
        <a:p>
          <a:endParaRPr lang="en-US"/>
        </a:p>
      </dgm:t>
    </dgm:pt>
    <dgm:pt modelId="{68DB082B-665F-49BD-94CA-9C3C6D294195}">
      <dgm:prSet custT="1"/>
      <dgm:spPr/>
      <dgm:t>
        <a:bodyPr/>
        <a:lstStyle/>
        <a:p>
          <a:r>
            <a:rPr lang="en-US" sz="2400" b="1" i="1" baseline="0" dirty="0" err="1"/>
            <a:t>Shomer</a:t>
          </a:r>
          <a:r>
            <a:rPr lang="en-US" sz="2400" b="1" i="1" baseline="0" dirty="0"/>
            <a:t>:  </a:t>
          </a:r>
          <a:r>
            <a:rPr lang="en-US" sz="2400" b="0" i="0" baseline="0" dirty="0"/>
            <a:t>The person or persons entrusted to stay with the deceased from the moment of death until the burial.</a:t>
          </a:r>
          <a:endParaRPr lang="en-US" sz="2400" dirty="0"/>
        </a:p>
      </dgm:t>
    </dgm:pt>
    <dgm:pt modelId="{662DCAD1-820F-42EC-980A-D5730F0E2C33}" type="parTrans" cxnId="{114E1D43-AC5C-412C-BE00-D22ADEEC475D}">
      <dgm:prSet/>
      <dgm:spPr/>
      <dgm:t>
        <a:bodyPr/>
        <a:lstStyle/>
        <a:p>
          <a:endParaRPr lang="en-US"/>
        </a:p>
      </dgm:t>
    </dgm:pt>
    <dgm:pt modelId="{0FC2D102-6366-457B-BE5F-55418B4BBCDE}" type="sibTrans" cxnId="{114E1D43-AC5C-412C-BE00-D22ADEEC475D}">
      <dgm:prSet/>
      <dgm:spPr/>
      <dgm:t>
        <a:bodyPr/>
        <a:lstStyle/>
        <a:p>
          <a:endParaRPr lang="en-US"/>
        </a:p>
      </dgm:t>
    </dgm:pt>
    <dgm:pt modelId="{57C9E639-3A35-4FA5-97F8-DD4E950B0B3F}" type="pres">
      <dgm:prSet presAssocID="{1A220083-B4AF-4F74-BA71-37242895D9C2}" presName="vert0" presStyleCnt="0">
        <dgm:presLayoutVars>
          <dgm:dir/>
          <dgm:animOne val="branch"/>
          <dgm:animLvl val="lvl"/>
        </dgm:presLayoutVars>
      </dgm:prSet>
      <dgm:spPr/>
    </dgm:pt>
    <dgm:pt modelId="{E63E82BB-5265-417C-9B67-6A56C9D39E3D}" type="pres">
      <dgm:prSet presAssocID="{7A17AA5D-C020-4056-8B5C-51000BABF39D}" presName="thickLine" presStyleLbl="alignNode1" presStyleIdx="0" presStyleCnt="4"/>
      <dgm:spPr/>
    </dgm:pt>
    <dgm:pt modelId="{8EAB549A-FF2D-4D58-9401-E3E82BD0A2A0}" type="pres">
      <dgm:prSet presAssocID="{7A17AA5D-C020-4056-8B5C-51000BABF39D}" presName="horz1" presStyleCnt="0"/>
      <dgm:spPr/>
    </dgm:pt>
    <dgm:pt modelId="{1D2FD64C-8EAC-44BE-80E5-BC70EFCDFABC}" type="pres">
      <dgm:prSet presAssocID="{7A17AA5D-C020-4056-8B5C-51000BABF39D}" presName="tx1" presStyleLbl="revTx" presStyleIdx="0" presStyleCnt="4"/>
      <dgm:spPr/>
    </dgm:pt>
    <dgm:pt modelId="{C5CC6F70-EE0B-4D3F-A7D9-827ABAEB3F49}" type="pres">
      <dgm:prSet presAssocID="{7A17AA5D-C020-4056-8B5C-51000BABF39D}" presName="vert1" presStyleCnt="0"/>
      <dgm:spPr/>
    </dgm:pt>
    <dgm:pt modelId="{1CB94D8E-6AAB-4E98-9D27-3A370F0BFB0A}" type="pres">
      <dgm:prSet presAssocID="{CF8E07D1-E702-415C-ACCA-1621616658DE}" presName="thickLine" presStyleLbl="alignNode1" presStyleIdx="1" presStyleCnt="4"/>
      <dgm:spPr/>
    </dgm:pt>
    <dgm:pt modelId="{6165B732-A363-489E-B47E-BC6B69326D3B}" type="pres">
      <dgm:prSet presAssocID="{CF8E07D1-E702-415C-ACCA-1621616658DE}" presName="horz1" presStyleCnt="0"/>
      <dgm:spPr/>
    </dgm:pt>
    <dgm:pt modelId="{481FD769-4997-4564-B14C-30DB7DC71609}" type="pres">
      <dgm:prSet presAssocID="{CF8E07D1-E702-415C-ACCA-1621616658DE}" presName="tx1" presStyleLbl="revTx" presStyleIdx="1" presStyleCnt="4"/>
      <dgm:spPr/>
    </dgm:pt>
    <dgm:pt modelId="{7C428FA2-5DC7-4EDD-AB1B-865BCA0B814D}" type="pres">
      <dgm:prSet presAssocID="{CF8E07D1-E702-415C-ACCA-1621616658DE}" presName="vert1" presStyleCnt="0"/>
      <dgm:spPr/>
    </dgm:pt>
    <dgm:pt modelId="{2C89BCE8-4ED0-4BAF-95A7-6824A3D15A5C}" type="pres">
      <dgm:prSet presAssocID="{CF46495F-81FB-498D-9B24-B74960A833CE}" presName="thickLine" presStyleLbl="alignNode1" presStyleIdx="2" presStyleCnt="4"/>
      <dgm:spPr/>
    </dgm:pt>
    <dgm:pt modelId="{9B06C664-9821-48E2-9CFE-441B66020226}" type="pres">
      <dgm:prSet presAssocID="{CF46495F-81FB-498D-9B24-B74960A833CE}" presName="horz1" presStyleCnt="0"/>
      <dgm:spPr/>
    </dgm:pt>
    <dgm:pt modelId="{8C91C9CF-CFE2-4508-BAFE-58DBF4E338A9}" type="pres">
      <dgm:prSet presAssocID="{CF46495F-81FB-498D-9B24-B74960A833CE}" presName="tx1" presStyleLbl="revTx" presStyleIdx="2" presStyleCnt="4"/>
      <dgm:spPr/>
    </dgm:pt>
    <dgm:pt modelId="{EF552003-AE54-4F47-8B4E-7B579F0DAA83}" type="pres">
      <dgm:prSet presAssocID="{CF46495F-81FB-498D-9B24-B74960A833CE}" presName="vert1" presStyleCnt="0"/>
      <dgm:spPr/>
    </dgm:pt>
    <dgm:pt modelId="{81498229-A68F-45D4-AC57-BA704BCCEDF3}" type="pres">
      <dgm:prSet presAssocID="{68DB082B-665F-49BD-94CA-9C3C6D294195}" presName="thickLine" presStyleLbl="alignNode1" presStyleIdx="3" presStyleCnt="4"/>
      <dgm:spPr/>
    </dgm:pt>
    <dgm:pt modelId="{7A1C2095-4E12-4BF4-82A2-B25BDD1B5909}" type="pres">
      <dgm:prSet presAssocID="{68DB082B-665F-49BD-94CA-9C3C6D294195}" presName="horz1" presStyleCnt="0"/>
      <dgm:spPr/>
    </dgm:pt>
    <dgm:pt modelId="{E1B982F7-2308-44A7-AAA4-97DE8AF7CB5D}" type="pres">
      <dgm:prSet presAssocID="{68DB082B-665F-49BD-94CA-9C3C6D294195}" presName="tx1" presStyleLbl="revTx" presStyleIdx="3" presStyleCnt="4"/>
      <dgm:spPr/>
    </dgm:pt>
    <dgm:pt modelId="{FF88F0E6-E37B-4023-9ABE-18059536F926}" type="pres">
      <dgm:prSet presAssocID="{68DB082B-665F-49BD-94CA-9C3C6D294195}" presName="vert1" presStyleCnt="0"/>
      <dgm:spPr/>
    </dgm:pt>
  </dgm:ptLst>
  <dgm:cxnLst>
    <dgm:cxn modelId="{8598F006-6266-4AA2-B098-238BAFFB6B44}" type="presOf" srcId="{CF46495F-81FB-498D-9B24-B74960A833CE}" destId="{8C91C9CF-CFE2-4508-BAFE-58DBF4E338A9}" srcOrd="0" destOrd="0" presId="urn:microsoft.com/office/officeart/2008/layout/LinedList"/>
    <dgm:cxn modelId="{4E0F1309-708E-400B-B96C-9AA91DDE69D7}" srcId="{1A220083-B4AF-4F74-BA71-37242895D9C2}" destId="{7A17AA5D-C020-4056-8B5C-51000BABF39D}" srcOrd="0" destOrd="0" parTransId="{A0EEC645-BEF1-4F3D-9D09-1C0711FD551F}" sibTransId="{9E36A07A-B3B3-4297-BCEE-3979BA46C9F6}"/>
    <dgm:cxn modelId="{9491360E-4907-46BB-A82C-D869983BBB6B}" type="presOf" srcId="{7A17AA5D-C020-4056-8B5C-51000BABF39D}" destId="{1D2FD64C-8EAC-44BE-80E5-BC70EFCDFABC}" srcOrd="0" destOrd="0" presId="urn:microsoft.com/office/officeart/2008/layout/LinedList"/>
    <dgm:cxn modelId="{114E1D43-AC5C-412C-BE00-D22ADEEC475D}" srcId="{1A220083-B4AF-4F74-BA71-37242895D9C2}" destId="{68DB082B-665F-49BD-94CA-9C3C6D294195}" srcOrd="3" destOrd="0" parTransId="{662DCAD1-820F-42EC-980A-D5730F0E2C33}" sibTransId="{0FC2D102-6366-457B-BE5F-55418B4BBCDE}"/>
    <dgm:cxn modelId="{9394DB91-FC95-4499-ADE7-3FDEF6C3F317}" type="presOf" srcId="{1A220083-B4AF-4F74-BA71-37242895D9C2}" destId="{57C9E639-3A35-4FA5-97F8-DD4E950B0B3F}" srcOrd="0" destOrd="0" presId="urn:microsoft.com/office/officeart/2008/layout/LinedList"/>
    <dgm:cxn modelId="{EC0D3093-0EC6-4D72-B9D2-C6AED09C5F63}" srcId="{1A220083-B4AF-4F74-BA71-37242895D9C2}" destId="{CF8E07D1-E702-415C-ACCA-1621616658DE}" srcOrd="1" destOrd="0" parTransId="{E912AFF6-92B3-44C4-A4AC-56238FA24507}" sibTransId="{925ACCCB-BD04-4AA2-9DA2-FD252AA3D62E}"/>
    <dgm:cxn modelId="{AE6C3FDB-8666-4C7A-A9E3-FA0CCFD432BA}" type="presOf" srcId="{68DB082B-665F-49BD-94CA-9C3C6D294195}" destId="{E1B982F7-2308-44A7-AAA4-97DE8AF7CB5D}" srcOrd="0" destOrd="0" presId="urn:microsoft.com/office/officeart/2008/layout/LinedList"/>
    <dgm:cxn modelId="{6FF85BDB-6E17-4F3D-B878-31AEC06030E3}" srcId="{1A220083-B4AF-4F74-BA71-37242895D9C2}" destId="{CF46495F-81FB-498D-9B24-B74960A833CE}" srcOrd="2" destOrd="0" parTransId="{61C4067D-2132-447C-8A40-7FC777BFA11F}" sibTransId="{2EEA29C5-9A0F-49EC-B8D6-E3B20EA471AE}"/>
    <dgm:cxn modelId="{CBD360DD-B4B9-4762-BAC6-26FBDD5F7C0C}" type="presOf" srcId="{CF8E07D1-E702-415C-ACCA-1621616658DE}" destId="{481FD769-4997-4564-B14C-30DB7DC71609}" srcOrd="0" destOrd="0" presId="urn:microsoft.com/office/officeart/2008/layout/LinedList"/>
    <dgm:cxn modelId="{52C04D6F-2502-4673-9A47-8A0F92D0349F}" type="presParOf" srcId="{57C9E639-3A35-4FA5-97F8-DD4E950B0B3F}" destId="{E63E82BB-5265-417C-9B67-6A56C9D39E3D}" srcOrd="0" destOrd="0" presId="urn:microsoft.com/office/officeart/2008/layout/LinedList"/>
    <dgm:cxn modelId="{064E92BA-06B8-49C1-A060-7797C1B13927}" type="presParOf" srcId="{57C9E639-3A35-4FA5-97F8-DD4E950B0B3F}" destId="{8EAB549A-FF2D-4D58-9401-E3E82BD0A2A0}" srcOrd="1" destOrd="0" presId="urn:microsoft.com/office/officeart/2008/layout/LinedList"/>
    <dgm:cxn modelId="{57334421-3C71-4F94-9DD0-2517B3DD9A41}" type="presParOf" srcId="{8EAB549A-FF2D-4D58-9401-E3E82BD0A2A0}" destId="{1D2FD64C-8EAC-44BE-80E5-BC70EFCDFABC}" srcOrd="0" destOrd="0" presId="urn:microsoft.com/office/officeart/2008/layout/LinedList"/>
    <dgm:cxn modelId="{4DC8C217-5B56-44C4-A7AB-14D209B571FC}" type="presParOf" srcId="{8EAB549A-FF2D-4D58-9401-E3E82BD0A2A0}" destId="{C5CC6F70-EE0B-4D3F-A7D9-827ABAEB3F49}" srcOrd="1" destOrd="0" presId="urn:microsoft.com/office/officeart/2008/layout/LinedList"/>
    <dgm:cxn modelId="{91007B1A-269A-418C-A539-33A26FBE1B44}" type="presParOf" srcId="{57C9E639-3A35-4FA5-97F8-DD4E950B0B3F}" destId="{1CB94D8E-6AAB-4E98-9D27-3A370F0BFB0A}" srcOrd="2" destOrd="0" presId="urn:microsoft.com/office/officeart/2008/layout/LinedList"/>
    <dgm:cxn modelId="{2BEC00DE-8DE5-40F0-909B-F63F77EED581}" type="presParOf" srcId="{57C9E639-3A35-4FA5-97F8-DD4E950B0B3F}" destId="{6165B732-A363-489E-B47E-BC6B69326D3B}" srcOrd="3" destOrd="0" presId="urn:microsoft.com/office/officeart/2008/layout/LinedList"/>
    <dgm:cxn modelId="{D7E7F7A0-530D-4223-9078-9219C03384E6}" type="presParOf" srcId="{6165B732-A363-489E-B47E-BC6B69326D3B}" destId="{481FD769-4997-4564-B14C-30DB7DC71609}" srcOrd="0" destOrd="0" presId="urn:microsoft.com/office/officeart/2008/layout/LinedList"/>
    <dgm:cxn modelId="{929F0AF3-0030-4EE4-8E82-FF4B81A8A5FB}" type="presParOf" srcId="{6165B732-A363-489E-B47E-BC6B69326D3B}" destId="{7C428FA2-5DC7-4EDD-AB1B-865BCA0B814D}" srcOrd="1" destOrd="0" presId="urn:microsoft.com/office/officeart/2008/layout/LinedList"/>
    <dgm:cxn modelId="{7820D380-2C9C-485E-8E8D-DB1CDBDAD880}" type="presParOf" srcId="{57C9E639-3A35-4FA5-97F8-DD4E950B0B3F}" destId="{2C89BCE8-4ED0-4BAF-95A7-6824A3D15A5C}" srcOrd="4" destOrd="0" presId="urn:microsoft.com/office/officeart/2008/layout/LinedList"/>
    <dgm:cxn modelId="{E482D9C9-F5E3-4984-9E93-2C75AD8B6929}" type="presParOf" srcId="{57C9E639-3A35-4FA5-97F8-DD4E950B0B3F}" destId="{9B06C664-9821-48E2-9CFE-441B66020226}" srcOrd="5" destOrd="0" presId="urn:microsoft.com/office/officeart/2008/layout/LinedList"/>
    <dgm:cxn modelId="{981BC7C8-0319-4A08-B6C1-518C351874EE}" type="presParOf" srcId="{9B06C664-9821-48E2-9CFE-441B66020226}" destId="{8C91C9CF-CFE2-4508-BAFE-58DBF4E338A9}" srcOrd="0" destOrd="0" presId="urn:microsoft.com/office/officeart/2008/layout/LinedList"/>
    <dgm:cxn modelId="{C2A9C05E-CCCD-4918-9C74-F2AAA62E6E77}" type="presParOf" srcId="{9B06C664-9821-48E2-9CFE-441B66020226}" destId="{EF552003-AE54-4F47-8B4E-7B579F0DAA83}" srcOrd="1" destOrd="0" presId="urn:microsoft.com/office/officeart/2008/layout/LinedList"/>
    <dgm:cxn modelId="{78589546-D41C-4C5C-B82A-6AEAA273231D}" type="presParOf" srcId="{57C9E639-3A35-4FA5-97F8-DD4E950B0B3F}" destId="{81498229-A68F-45D4-AC57-BA704BCCEDF3}" srcOrd="6" destOrd="0" presId="urn:microsoft.com/office/officeart/2008/layout/LinedList"/>
    <dgm:cxn modelId="{7E254DAD-DB19-40DE-B5DD-498EEEB8783F}" type="presParOf" srcId="{57C9E639-3A35-4FA5-97F8-DD4E950B0B3F}" destId="{7A1C2095-4E12-4BF4-82A2-B25BDD1B5909}" srcOrd="7" destOrd="0" presId="urn:microsoft.com/office/officeart/2008/layout/LinedList"/>
    <dgm:cxn modelId="{F43476BD-D869-457E-81F3-0C622DDCF672}" type="presParOf" srcId="{7A1C2095-4E12-4BF4-82A2-B25BDD1B5909}" destId="{E1B982F7-2308-44A7-AAA4-97DE8AF7CB5D}" srcOrd="0" destOrd="0" presId="urn:microsoft.com/office/officeart/2008/layout/LinedList"/>
    <dgm:cxn modelId="{D4A54F00-C0AA-4D94-AD9E-624F6BA8F48F}" type="presParOf" srcId="{7A1C2095-4E12-4BF4-82A2-B25BDD1B5909}" destId="{FF88F0E6-E37B-4023-9ABE-18059536F926}"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62E2AF4-76D5-4515-93C9-6238F07684DC}"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EC90B19A-FF04-40BE-8C55-8505D2442F9A}">
      <dgm:prSet/>
      <dgm:spPr/>
      <dgm:t>
        <a:bodyPr/>
        <a:lstStyle/>
        <a:p>
          <a:r>
            <a:rPr lang="en-CA"/>
            <a:t>1. Do Jews embalm?</a:t>
          </a:r>
          <a:endParaRPr lang="en-US"/>
        </a:p>
      </dgm:t>
    </dgm:pt>
    <dgm:pt modelId="{3ADF9FB5-70CD-4F68-BD9F-41A53CE12587}" type="parTrans" cxnId="{5E9A50F6-D8B3-473E-97A2-B47FE3027117}">
      <dgm:prSet/>
      <dgm:spPr/>
      <dgm:t>
        <a:bodyPr/>
        <a:lstStyle/>
        <a:p>
          <a:endParaRPr lang="en-US"/>
        </a:p>
      </dgm:t>
    </dgm:pt>
    <dgm:pt modelId="{10140A70-CE66-4820-AC50-29F7D85D62F0}" type="sibTrans" cxnId="{5E9A50F6-D8B3-473E-97A2-B47FE3027117}">
      <dgm:prSet/>
      <dgm:spPr/>
      <dgm:t>
        <a:bodyPr/>
        <a:lstStyle/>
        <a:p>
          <a:endParaRPr lang="en-US"/>
        </a:p>
      </dgm:t>
    </dgm:pt>
    <dgm:pt modelId="{31437A7F-F408-48E1-B00A-8E9A6A130E9C}">
      <dgm:prSet/>
      <dgm:spPr/>
      <dgm:t>
        <a:bodyPr/>
        <a:lstStyle/>
        <a:p>
          <a:r>
            <a:rPr lang="en-CA"/>
            <a:t>2. Which caskets that meet Jewish law?</a:t>
          </a:r>
          <a:endParaRPr lang="en-US"/>
        </a:p>
      </dgm:t>
    </dgm:pt>
    <dgm:pt modelId="{AF2DFC13-32B9-439C-9BEA-D6EDBA012022}" type="parTrans" cxnId="{88857E9D-AC84-44B9-8904-A67A2DBCB069}">
      <dgm:prSet/>
      <dgm:spPr/>
      <dgm:t>
        <a:bodyPr/>
        <a:lstStyle/>
        <a:p>
          <a:endParaRPr lang="en-US"/>
        </a:p>
      </dgm:t>
    </dgm:pt>
    <dgm:pt modelId="{0E77D9F5-19E4-404D-8968-9B256D1E0AFF}" type="sibTrans" cxnId="{88857E9D-AC84-44B9-8904-A67A2DBCB069}">
      <dgm:prSet/>
      <dgm:spPr/>
      <dgm:t>
        <a:bodyPr/>
        <a:lstStyle/>
        <a:p>
          <a:endParaRPr lang="en-US"/>
        </a:p>
      </dgm:t>
    </dgm:pt>
    <dgm:pt modelId="{5D7EDE51-AD28-46CB-B308-56B99F22696D}">
      <dgm:prSet/>
      <dgm:spPr/>
      <dgm:t>
        <a:bodyPr/>
        <a:lstStyle/>
        <a:p>
          <a:r>
            <a:rPr lang="en-CA"/>
            <a:t>3. Do Jews have viewings?</a:t>
          </a:r>
          <a:endParaRPr lang="en-US"/>
        </a:p>
      </dgm:t>
    </dgm:pt>
    <dgm:pt modelId="{242F0A38-2333-4691-B515-D7EB54D16FAA}" type="parTrans" cxnId="{FBADE2E5-6B79-4EB4-AB0A-23FDBC27B025}">
      <dgm:prSet/>
      <dgm:spPr/>
      <dgm:t>
        <a:bodyPr/>
        <a:lstStyle/>
        <a:p>
          <a:endParaRPr lang="en-US"/>
        </a:p>
      </dgm:t>
    </dgm:pt>
    <dgm:pt modelId="{068A389B-9585-423A-96BE-B45B812D8FEF}" type="sibTrans" cxnId="{FBADE2E5-6B79-4EB4-AB0A-23FDBC27B025}">
      <dgm:prSet/>
      <dgm:spPr/>
      <dgm:t>
        <a:bodyPr/>
        <a:lstStyle/>
        <a:p>
          <a:endParaRPr lang="en-US"/>
        </a:p>
      </dgm:t>
    </dgm:pt>
    <dgm:pt modelId="{8256CC5D-8854-47EA-9E49-686B6B611FF4}">
      <dgm:prSet/>
      <dgm:spPr/>
      <dgm:t>
        <a:bodyPr/>
        <a:lstStyle/>
        <a:p>
          <a:r>
            <a:rPr lang="en-CA"/>
            <a:t>4. Is cremation allowed in Judaism?</a:t>
          </a:r>
          <a:endParaRPr lang="en-US"/>
        </a:p>
      </dgm:t>
    </dgm:pt>
    <dgm:pt modelId="{DA15C407-87FB-4E69-9E54-2F02FEB0E593}" type="parTrans" cxnId="{C99D50DE-8AC3-4497-9CD5-79B3FDF3B320}">
      <dgm:prSet/>
      <dgm:spPr/>
      <dgm:t>
        <a:bodyPr/>
        <a:lstStyle/>
        <a:p>
          <a:endParaRPr lang="en-US"/>
        </a:p>
      </dgm:t>
    </dgm:pt>
    <dgm:pt modelId="{8155B7B5-4E29-40F1-AAE5-1BBA9B889396}" type="sibTrans" cxnId="{C99D50DE-8AC3-4497-9CD5-79B3FDF3B320}">
      <dgm:prSet/>
      <dgm:spPr/>
      <dgm:t>
        <a:bodyPr/>
        <a:lstStyle/>
        <a:p>
          <a:endParaRPr lang="en-US"/>
        </a:p>
      </dgm:t>
    </dgm:pt>
    <dgm:pt modelId="{B6BDADB7-276D-4A28-AD51-E143EEAC98DE}">
      <dgm:prSet/>
      <dgm:spPr/>
      <dgm:t>
        <a:bodyPr/>
        <a:lstStyle/>
        <a:p>
          <a:r>
            <a:rPr lang="en-CA"/>
            <a:t>5. Does Judaism allow autopsies?</a:t>
          </a:r>
          <a:endParaRPr lang="en-US"/>
        </a:p>
      </dgm:t>
    </dgm:pt>
    <dgm:pt modelId="{E17F80C8-4693-4E4F-A0C0-F319EA9676D3}" type="parTrans" cxnId="{F3CB062A-0C32-4C91-8EC7-14827AD40865}">
      <dgm:prSet/>
      <dgm:spPr/>
      <dgm:t>
        <a:bodyPr/>
        <a:lstStyle/>
        <a:p>
          <a:endParaRPr lang="en-US"/>
        </a:p>
      </dgm:t>
    </dgm:pt>
    <dgm:pt modelId="{1F8E36B0-3904-4E72-951E-6EDC206B4CD9}" type="sibTrans" cxnId="{F3CB062A-0C32-4C91-8EC7-14827AD40865}">
      <dgm:prSet/>
      <dgm:spPr/>
      <dgm:t>
        <a:bodyPr/>
        <a:lstStyle/>
        <a:p>
          <a:endParaRPr lang="en-US"/>
        </a:p>
      </dgm:t>
    </dgm:pt>
    <dgm:pt modelId="{C541AAFF-6F2F-401C-8088-95951FE479B5}">
      <dgm:prSet/>
      <dgm:spPr/>
      <dgm:t>
        <a:bodyPr/>
        <a:lstStyle/>
        <a:p>
          <a:r>
            <a:rPr lang="en-CA"/>
            <a:t>6. Are flowers allowed at Jewish funerals? </a:t>
          </a:r>
          <a:endParaRPr lang="en-US"/>
        </a:p>
      </dgm:t>
    </dgm:pt>
    <dgm:pt modelId="{068DD658-C4ED-4E33-8672-ED06A0D29046}" type="parTrans" cxnId="{1716EF16-0418-4233-A4ED-56DE085219ED}">
      <dgm:prSet/>
      <dgm:spPr/>
      <dgm:t>
        <a:bodyPr/>
        <a:lstStyle/>
        <a:p>
          <a:endParaRPr lang="en-US"/>
        </a:p>
      </dgm:t>
    </dgm:pt>
    <dgm:pt modelId="{5A3FF372-854A-4C19-AE58-06341ADE05E3}" type="sibTrans" cxnId="{1716EF16-0418-4233-A4ED-56DE085219ED}">
      <dgm:prSet/>
      <dgm:spPr/>
      <dgm:t>
        <a:bodyPr/>
        <a:lstStyle/>
        <a:p>
          <a:endParaRPr lang="en-US"/>
        </a:p>
      </dgm:t>
    </dgm:pt>
    <dgm:pt modelId="{B6ED84C8-6B13-4EB0-B295-6C1C8B0EC595}" type="pres">
      <dgm:prSet presAssocID="{D62E2AF4-76D5-4515-93C9-6238F07684DC}" presName="linear" presStyleCnt="0">
        <dgm:presLayoutVars>
          <dgm:animLvl val="lvl"/>
          <dgm:resizeHandles val="exact"/>
        </dgm:presLayoutVars>
      </dgm:prSet>
      <dgm:spPr/>
    </dgm:pt>
    <dgm:pt modelId="{569697C8-DB7D-4DC7-BC72-66B9A5CCDC39}" type="pres">
      <dgm:prSet presAssocID="{EC90B19A-FF04-40BE-8C55-8505D2442F9A}" presName="parentText" presStyleLbl="node1" presStyleIdx="0" presStyleCnt="6">
        <dgm:presLayoutVars>
          <dgm:chMax val="0"/>
          <dgm:bulletEnabled val="1"/>
        </dgm:presLayoutVars>
      </dgm:prSet>
      <dgm:spPr/>
    </dgm:pt>
    <dgm:pt modelId="{1D631B9F-B5F6-4FC7-80DC-A8B09BAC0F51}" type="pres">
      <dgm:prSet presAssocID="{10140A70-CE66-4820-AC50-29F7D85D62F0}" presName="spacer" presStyleCnt="0"/>
      <dgm:spPr/>
    </dgm:pt>
    <dgm:pt modelId="{A5537CD2-9733-4524-9237-26BF35AD2814}" type="pres">
      <dgm:prSet presAssocID="{31437A7F-F408-48E1-B00A-8E9A6A130E9C}" presName="parentText" presStyleLbl="node1" presStyleIdx="1" presStyleCnt="6">
        <dgm:presLayoutVars>
          <dgm:chMax val="0"/>
          <dgm:bulletEnabled val="1"/>
        </dgm:presLayoutVars>
      </dgm:prSet>
      <dgm:spPr/>
    </dgm:pt>
    <dgm:pt modelId="{A76B978F-94F5-43FD-917B-CBB4D0D589B4}" type="pres">
      <dgm:prSet presAssocID="{0E77D9F5-19E4-404D-8968-9B256D1E0AFF}" presName="spacer" presStyleCnt="0"/>
      <dgm:spPr/>
    </dgm:pt>
    <dgm:pt modelId="{280218ED-AEF8-4190-8F57-1C3A01F1F44A}" type="pres">
      <dgm:prSet presAssocID="{5D7EDE51-AD28-46CB-B308-56B99F22696D}" presName="parentText" presStyleLbl="node1" presStyleIdx="2" presStyleCnt="6">
        <dgm:presLayoutVars>
          <dgm:chMax val="0"/>
          <dgm:bulletEnabled val="1"/>
        </dgm:presLayoutVars>
      </dgm:prSet>
      <dgm:spPr/>
    </dgm:pt>
    <dgm:pt modelId="{783DA3A1-629B-44FF-BEC6-167106D93806}" type="pres">
      <dgm:prSet presAssocID="{068A389B-9585-423A-96BE-B45B812D8FEF}" presName="spacer" presStyleCnt="0"/>
      <dgm:spPr/>
    </dgm:pt>
    <dgm:pt modelId="{03921664-AA80-40E7-A226-4A31D9F13E23}" type="pres">
      <dgm:prSet presAssocID="{8256CC5D-8854-47EA-9E49-686B6B611FF4}" presName="parentText" presStyleLbl="node1" presStyleIdx="3" presStyleCnt="6">
        <dgm:presLayoutVars>
          <dgm:chMax val="0"/>
          <dgm:bulletEnabled val="1"/>
        </dgm:presLayoutVars>
      </dgm:prSet>
      <dgm:spPr/>
    </dgm:pt>
    <dgm:pt modelId="{FE0DD0D1-AE2E-4949-B154-9AE6532D499C}" type="pres">
      <dgm:prSet presAssocID="{8155B7B5-4E29-40F1-AAE5-1BBA9B889396}" presName="spacer" presStyleCnt="0"/>
      <dgm:spPr/>
    </dgm:pt>
    <dgm:pt modelId="{22D5E5A1-1681-469C-9E97-33A9F95C7C03}" type="pres">
      <dgm:prSet presAssocID="{B6BDADB7-276D-4A28-AD51-E143EEAC98DE}" presName="parentText" presStyleLbl="node1" presStyleIdx="4" presStyleCnt="6">
        <dgm:presLayoutVars>
          <dgm:chMax val="0"/>
          <dgm:bulletEnabled val="1"/>
        </dgm:presLayoutVars>
      </dgm:prSet>
      <dgm:spPr/>
    </dgm:pt>
    <dgm:pt modelId="{49808ED0-6913-4249-9CC8-6EE3BA7965F6}" type="pres">
      <dgm:prSet presAssocID="{1F8E36B0-3904-4E72-951E-6EDC206B4CD9}" presName="spacer" presStyleCnt="0"/>
      <dgm:spPr/>
    </dgm:pt>
    <dgm:pt modelId="{808B9732-CE33-4F39-B3EF-D5A01E7108CF}" type="pres">
      <dgm:prSet presAssocID="{C541AAFF-6F2F-401C-8088-95951FE479B5}" presName="parentText" presStyleLbl="node1" presStyleIdx="5" presStyleCnt="6">
        <dgm:presLayoutVars>
          <dgm:chMax val="0"/>
          <dgm:bulletEnabled val="1"/>
        </dgm:presLayoutVars>
      </dgm:prSet>
      <dgm:spPr/>
    </dgm:pt>
  </dgm:ptLst>
  <dgm:cxnLst>
    <dgm:cxn modelId="{DD9DE600-D45E-446C-9FC2-99DA6BAAE594}" type="presOf" srcId="{5D7EDE51-AD28-46CB-B308-56B99F22696D}" destId="{280218ED-AEF8-4190-8F57-1C3A01F1F44A}" srcOrd="0" destOrd="0" presId="urn:microsoft.com/office/officeart/2005/8/layout/vList2"/>
    <dgm:cxn modelId="{D9475D12-7035-49D4-8D81-BAC4763CFDF2}" type="presOf" srcId="{EC90B19A-FF04-40BE-8C55-8505D2442F9A}" destId="{569697C8-DB7D-4DC7-BC72-66B9A5CCDC39}" srcOrd="0" destOrd="0" presId="urn:microsoft.com/office/officeart/2005/8/layout/vList2"/>
    <dgm:cxn modelId="{1716EF16-0418-4233-A4ED-56DE085219ED}" srcId="{D62E2AF4-76D5-4515-93C9-6238F07684DC}" destId="{C541AAFF-6F2F-401C-8088-95951FE479B5}" srcOrd="5" destOrd="0" parTransId="{068DD658-C4ED-4E33-8672-ED06A0D29046}" sibTransId="{5A3FF372-854A-4C19-AE58-06341ADE05E3}"/>
    <dgm:cxn modelId="{7585A51E-1431-4991-9CB8-5E3C84929974}" type="presOf" srcId="{C541AAFF-6F2F-401C-8088-95951FE479B5}" destId="{808B9732-CE33-4F39-B3EF-D5A01E7108CF}" srcOrd="0" destOrd="0" presId="urn:microsoft.com/office/officeart/2005/8/layout/vList2"/>
    <dgm:cxn modelId="{F3CB062A-0C32-4C91-8EC7-14827AD40865}" srcId="{D62E2AF4-76D5-4515-93C9-6238F07684DC}" destId="{B6BDADB7-276D-4A28-AD51-E143EEAC98DE}" srcOrd="4" destOrd="0" parTransId="{E17F80C8-4693-4E4F-A0C0-F319EA9676D3}" sibTransId="{1F8E36B0-3904-4E72-951E-6EDC206B4CD9}"/>
    <dgm:cxn modelId="{216B6638-58F7-41B2-8609-C6E86E71AFF4}" type="presOf" srcId="{D62E2AF4-76D5-4515-93C9-6238F07684DC}" destId="{B6ED84C8-6B13-4EB0-B295-6C1C8B0EC595}" srcOrd="0" destOrd="0" presId="urn:microsoft.com/office/officeart/2005/8/layout/vList2"/>
    <dgm:cxn modelId="{9EB6AA6F-5A0B-4CC0-860D-BA3CED841F7A}" type="presOf" srcId="{B6BDADB7-276D-4A28-AD51-E143EEAC98DE}" destId="{22D5E5A1-1681-469C-9E97-33A9F95C7C03}" srcOrd="0" destOrd="0" presId="urn:microsoft.com/office/officeart/2005/8/layout/vList2"/>
    <dgm:cxn modelId="{1D11C051-E2BF-4037-B99E-2E7054F746C2}" type="presOf" srcId="{8256CC5D-8854-47EA-9E49-686B6B611FF4}" destId="{03921664-AA80-40E7-A226-4A31D9F13E23}" srcOrd="0" destOrd="0" presId="urn:microsoft.com/office/officeart/2005/8/layout/vList2"/>
    <dgm:cxn modelId="{88857E9D-AC84-44B9-8904-A67A2DBCB069}" srcId="{D62E2AF4-76D5-4515-93C9-6238F07684DC}" destId="{31437A7F-F408-48E1-B00A-8E9A6A130E9C}" srcOrd="1" destOrd="0" parTransId="{AF2DFC13-32B9-439C-9BEA-D6EDBA012022}" sibTransId="{0E77D9F5-19E4-404D-8968-9B256D1E0AFF}"/>
    <dgm:cxn modelId="{FDB303B6-2E1B-4DA8-96B7-80E50D9527D5}" type="presOf" srcId="{31437A7F-F408-48E1-B00A-8E9A6A130E9C}" destId="{A5537CD2-9733-4524-9237-26BF35AD2814}" srcOrd="0" destOrd="0" presId="urn:microsoft.com/office/officeart/2005/8/layout/vList2"/>
    <dgm:cxn modelId="{C99D50DE-8AC3-4497-9CD5-79B3FDF3B320}" srcId="{D62E2AF4-76D5-4515-93C9-6238F07684DC}" destId="{8256CC5D-8854-47EA-9E49-686B6B611FF4}" srcOrd="3" destOrd="0" parTransId="{DA15C407-87FB-4E69-9E54-2F02FEB0E593}" sibTransId="{8155B7B5-4E29-40F1-AAE5-1BBA9B889396}"/>
    <dgm:cxn modelId="{FBADE2E5-6B79-4EB4-AB0A-23FDBC27B025}" srcId="{D62E2AF4-76D5-4515-93C9-6238F07684DC}" destId="{5D7EDE51-AD28-46CB-B308-56B99F22696D}" srcOrd="2" destOrd="0" parTransId="{242F0A38-2333-4691-B515-D7EB54D16FAA}" sibTransId="{068A389B-9585-423A-96BE-B45B812D8FEF}"/>
    <dgm:cxn modelId="{5E9A50F6-D8B3-473E-97A2-B47FE3027117}" srcId="{D62E2AF4-76D5-4515-93C9-6238F07684DC}" destId="{EC90B19A-FF04-40BE-8C55-8505D2442F9A}" srcOrd="0" destOrd="0" parTransId="{3ADF9FB5-70CD-4F68-BD9F-41A53CE12587}" sibTransId="{10140A70-CE66-4820-AC50-29F7D85D62F0}"/>
    <dgm:cxn modelId="{60A5D082-77E4-4C0D-A0C3-B32018CDF514}" type="presParOf" srcId="{B6ED84C8-6B13-4EB0-B295-6C1C8B0EC595}" destId="{569697C8-DB7D-4DC7-BC72-66B9A5CCDC39}" srcOrd="0" destOrd="0" presId="urn:microsoft.com/office/officeart/2005/8/layout/vList2"/>
    <dgm:cxn modelId="{0C2258F5-6463-4848-A25F-827928D8D086}" type="presParOf" srcId="{B6ED84C8-6B13-4EB0-B295-6C1C8B0EC595}" destId="{1D631B9F-B5F6-4FC7-80DC-A8B09BAC0F51}" srcOrd="1" destOrd="0" presId="urn:microsoft.com/office/officeart/2005/8/layout/vList2"/>
    <dgm:cxn modelId="{8E94B455-094D-4EE5-8258-DEAABD4D641C}" type="presParOf" srcId="{B6ED84C8-6B13-4EB0-B295-6C1C8B0EC595}" destId="{A5537CD2-9733-4524-9237-26BF35AD2814}" srcOrd="2" destOrd="0" presId="urn:microsoft.com/office/officeart/2005/8/layout/vList2"/>
    <dgm:cxn modelId="{A7DA6B5D-0082-430C-A258-7864A5462DD1}" type="presParOf" srcId="{B6ED84C8-6B13-4EB0-B295-6C1C8B0EC595}" destId="{A76B978F-94F5-43FD-917B-CBB4D0D589B4}" srcOrd="3" destOrd="0" presId="urn:microsoft.com/office/officeart/2005/8/layout/vList2"/>
    <dgm:cxn modelId="{DE52438C-D21D-444F-90CE-8F2EC32E2286}" type="presParOf" srcId="{B6ED84C8-6B13-4EB0-B295-6C1C8B0EC595}" destId="{280218ED-AEF8-4190-8F57-1C3A01F1F44A}" srcOrd="4" destOrd="0" presId="urn:microsoft.com/office/officeart/2005/8/layout/vList2"/>
    <dgm:cxn modelId="{AF38C3D2-084C-4CB1-B1F1-486B72029DFB}" type="presParOf" srcId="{B6ED84C8-6B13-4EB0-B295-6C1C8B0EC595}" destId="{783DA3A1-629B-44FF-BEC6-167106D93806}" srcOrd="5" destOrd="0" presId="urn:microsoft.com/office/officeart/2005/8/layout/vList2"/>
    <dgm:cxn modelId="{E95BF606-3B75-461D-B888-1612C20ACE89}" type="presParOf" srcId="{B6ED84C8-6B13-4EB0-B295-6C1C8B0EC595}" destId="{03921664-AA80-40E7-A226-4A31D9F13E23}" srcOrd="6" destOrd="0" presId="urn:microsoft.com/office/officeart/2005/8/layout/vList2"/>
    <dgm:cxn modelId="{DD758CD3-BBDC-48A1-9B09-0A080131802A}" type="presParOf" srcId="{B6ED84C8-6B13-4EB0-B295-6C1C8B0EC595}" destId="{FE0DD0D1-AE2E-4949-B154-9AE6532D499C}" srcOrd="7" destOrd="0" presId="urn:microsoft.com/office/officeart/2005/8/layout/vList2"/>
    <dgm:cxn modelId="{EE01C2DD-2683-4253-9242-1A6BBC17D77D}" type="presParOf" srcId="{B6ED84C8-6B13-4EB0-B295-6C1C8B0EC595}" destId="{22D5E5A1-1681-469C-9E97-33A9F95C7C03}" srcOrd="8" destOrd="0" presId="urn:microsoft.com/office/officeart/2005/8/layout/vList2"/>
    <dgm:cxn modelId="{42B6111D-9BFC-4A44-9FE4-8441EF280CD6}" type="presParOf" srcId="{B6ED84C8-6B13-4EB0-B295-6C1C8B0EC595}" destId="{49808ED0-6913-4249-9CC8-6EE3BA7965F6}" srcOrd="9" destOrd="0" presId="urn:microsoft.com/office/officeart/2005/8/layout/vList2"/>
    <dgm:cxn modelId="{AF7BCA42-05FF-4BDE-A8F6-FF7EE51B315E}" type="presParOf" srcId="{B6ED84C8-6B13-4EB0-B295-6C1C8B0EC595}" destId="{808B9732-CE33-4F39-B3EF-D5A01E7108CF}"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A462A44-FB3A-4B41-8D9B-0A9247B3DD9A}"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B5D8A4CE-9D23-45F5-AC5B-080E8AEF9403}">
      <dgm:prSet custT="1"/>
      <dgm:spPr/>
      <dgm:t>
        <a:bodyPr/>
        <a:lstStyle/>
        <a:p>
          <a:r>
            <a:rPr lang="en-US" sz="1600" b="1" i="1" baseline="0" dirty="0" err="1"/>
            <a:t>Aninut</a:t>
          </a:r>
          <a:r>
            <a:rPr lang="en-US" sz="1600" b="0" i="0" baseline="0" dirty="0"/>
            <a:t>:  The status of mourner from the moment that they hear of the death of their loved one until the funeral.  </a:t>
          </a:r>
          <a:endParaRPr lang="en-US" sz="1600" dirty="0"/>
        </a:p>
      </dgm:t>
    </dgm:pt>
    <dgm:pt modelId="{0100201D-14CC-4170-8238-28EF910EBC8C}" type="parTrans" cxnId="{2D0EE2B0-CCCB-49C0-B0FF-F9C0493C69CC}">
      <dgm:prSet/>
      <dgm:spPr/>
      <dgm:t>
        <a:bodyPr/>
        <a:lstStyle/>
        <a:p>
          <a:endParaRPr lang="en-US"/>
        </a:p>
      </dgm:t>
    </dgm:pt>
    <dgm:pt modelId="{0635536D-46E9-44E6-A205-9EF999706CF8}" type="sibTrans" cxnId="{2D0EE2B0-CCCB-49C0-B0FF-F9C0493C69CC}">
      <dgm:prSet/>
      <dgm:spPr/>
      <dgm:t>
        <a:bodyPr/>
        <a:lstStyle/>
        <a:p>
          <a:endParaRPr lang="en-US"/>
        </a:p>
      </dgm:t>
    </dgm:pt>
    <dgm:pt modelId="{FB503AE5-9EC7-4A74-9A67-EBAAF0FB5F15}">
      <dgm:prSet custT="1"/>
      <dgm:spPr/>
      <dgm:t>
        <a:bodyPr/>
        <a:lstStyle/>
        <a:p>
          <a:r>
            <a:rPr lang="en-US" sz="1600" b="1" i="1" baseline="0" dirty="0"/>
            <a:t>Shloshim:  </a:t>
          </a:r>
          <a:r>
            <a:rPr lang="en-US" sz="1600" b="0" i="0" baseline="0" dirty="0"/>
            <a:t>This is the 30 day period from the day of the funeral. One begins to re-enter normal life.  Ex. they may return to work.  However, most choose to limit activities to </a:t>
          </a:r>
          <a:r>
            <a:rPr lang="en-US" sz="1600" b="0" i="0" baseline="0" dirty="0" err="1"/>
            <a:t>honour</a:t>
          </a:r>
          <a:r>
            <a:rPr lang="en-US" sz="1600" b="0" i="0" baseline="0" dirty="0"/>
            <a:t> the memory of the deceased.</a:t>
          </a:r>
          <a:endParaRPr lang="en-US" sz="1600" dirty="0"/>
        </a:p>
      </dgm:t>
    </dgm:pt>
    <dgm:pt modelId="{2E57A060-2310-44E5-8689-AA54215190DC}" type="parTrans" cxnId="{F3BF0FB5-316D-461E-B17D-3280A66409B7}">
      <dgm:prSet/>
      <dgm:spPr/>
      <dgm:t>
        <a:bodyPr/>
        <a:lstStyle/>
        <a:p>
          <a:endParaRPr lang="en-US"/>
        </a:p>
      </dgm:t>
    </dgm:pt>
    <dgm:pt modelId="{5F6A6DDD-97E1-4162-9DA6-6B3C40EBE8B6}" type="sibTrans" cxnId="{F3BF0FB5-316D-461E-B17D-3280A66409B7}">
      <dgm:prSet/>
      <dgm:spPr/>
      <dgm:t>
        <a:bodyPr/>
        <a:lstStyle/>
        <a:p>
          <a:endParaRPr lang="en-US"/>
        </a:p>
      </dgm:t>
    </dgm:pt>
    <dgm:pt modelId="{2695BB78-9A00-431E-85BA-6AE34D44884E}">
      <dgm:prSet custT="1"/>
      <dgm:spPr/>
      <dgm:t>
        <a:bodyPr/>
        <a:lstStyle/>
        <a:p>
          <a:r>
            <a:rPr lang="en-US" sz="1600" b="1" i="1" baseline="0"/>
            <a:t>Shana:  </a:t>
          </a:r>
          <a:r>
            <a:rPr lang="en-US" sz="1600" b="0" i="0" baseline="0"/>
            <a:t>The one-year time period when the mourner is says kaddish. Many people hold to an 11 month period for saying kaddish.  </a:t>
          </a:r>
          <a:endParaRPr lang="en-US" sz="1600" dirty="0"/>
        </a:p>
      </dgm:t>
    </dgm:pt>
    <dgm:pt modelId="{601BD962-0D95-409D-9085-8768EDD27ABF}" type="parTrans" cxnId="{15D09543-751E-414D-8CBA-8178B58D3202}">
      <dgm:prSet/>
      <dgm:spPr/>
      <dgm:t>
        <a:bodyPr/>
        <a:lstStyle/>
        <a:p>
          <a:endParaRPr lang="en-US"/>
        </a:p>
      </dgm:t>
    </dgm:pt>
    <dgm:pt modelId="{E35D560D-30E8-41A1-99F2-7BC6187BEC52}" type="sibTrans" cxnId="{15D09543-751E-414D-8CBA-8178B58D3202}">
      <dgm:prSet/>
      <dgm:spPr/>
      <dgm:t>
        <a:bodyPr/>
        <a:lstStyle/>
        <a:p>
          <a:endParaRPr lang="en-US"/>
        </a:p>
      </dgm:t>
    </dgm:pt>
    <dgm:pt modelId="{2FB43475-80F7-41DB-9F6C-A834BE9265DD}">
      <dgm:prSet custT="1"/>
      <dgm:spPr/>
      <dgm:t>
        <a:bodyPr/>
        <a:lstStyle/>
        <a:p>
          <a:r>
            <a:rPr lang="en-US" sz="1600" b="1" i="1" baseline="0"/>
            <a:t>Yahrzeit:  </a:t>
          </a:r>
          <a:r>
            <a:rPr lang="en-US" sz="1600" b="0" i="0" baseline="0"/>
            <a:t>From German meaning “year time”. -the anniversary of death.  This is often marked according to the Hebrew calendar, but some observe the Gregorian calendar date.  One traditionally lights a yahrzeit candle that burns for 24 + hours.</a:t>
          </a:r>
          <a:endParaRPr lang="en-US" sz="1600" dirty="0"/>
        </a:p>
      </dgm:t>
    </dgm:pt>
    <dgm:pt modelId="{A798358B-8F1A-4190-BB31-02B062609AAF}" type="parTrans" cxnId="{73308D78-FFAC-4707-B937-648C43EF0D47}">
      <dgm:prSet/>
      <dgm:spPr/>
      <dgm:t>
        <a:bodyPr/>
        <a:lstStyle/>
        <a:p>
          <a:endParaRPr lang="en-US"/>
        </a:p>
      </dgm:t>
    </dgm:pt>
    <dgm:pt modelId="{B5EC1C83-EA54-499C-8E88-6BBCED647160}" type="sibTrans" cxnId="{73308D78-FFAC-4707-B937-648C43EF0D47}">
      <dgm:prSet/>
      <dgm:spPr/>
      <dgm:t>
        <a:bodyPr/>
        <a:lstStyle/>
        <a:p>
          <a:endParaRPr lang="en-US"/>
        </a:p>
      </dgm:t>
    </dgm:pt>
    <dgm:pt modelId="{28AE5CB7-C9A4-4E50-B924-5D95C2A6975C}">
      <dgm:prSet custT="1"/>
      <dgm:spPr/>
      <dgm:t>
        <a:bodyPr/>
        <a:lstStyle/>
        <a:p>
          <a:r>
            <a:rPr lang="en-US" sz="1600" b="1" i="1" baseline="0"/>
            <a:t>Yizkor:  </a:t>
          </a:r>
          <a:r>
            <a:rPr lang="en-US" sz="1600" b="0" i="0" baseline="0"/>
            <a:t>The service of memory or remembrance held on Yom Kippur, Shemini Atzeret and the last days of Pesach and Shavuot.  </a:t>
          </a:r>
          <a:endParaRPr lang="en-US" sz="1600" dirty="0"/>
        </a:p>
      </dgm:t>
    </dgm:pt>
    <dgm:pt modelId="{1A861A7C-47FF-43FA-8EA1-DB42E6C34CCF}" type="parTrans" cxnId="{BA8D3222-0121-4D45-87E5-8B77B1AF12F3}">
      <dgm:prSet/>
      <dgm:spPr/>
      <dgm:t>
        <a:bodyPr/>
        <a:lstStyle/>
        <a:p>
          <a:endParaRPr lang="en-US"/>
        </a:p>
      </dgm:t>
    </dgm:pt>
    <dgm:pt modelId="{B61485A1-91D0-4019-ABD8-940971B47EFF}" type="sibTrans" cxnId="{BA8D3222-0121-4D45-87E5-8B77B1AF12F3}">
      <dgm:prSet/>
      <dgm:spPr/>
      <dgm:t>
        <a:bodyPr/>
        <a:lstStyle/>
        <a:p>
          <a:endParaRPr lang="en-US"/>
        </a:p>
      </dgm:t>
    </dgm:pt>
    <dgm:pt modelId="{B223F187-50E6-4508-973B-87D6985536C8}">
      <dgm:prSet custT="1"/>
      <dgm:spPr/>
      <dgm:t>
        <a:bodyPr/>
        <a:lstStyle/>
        <a:p>
          <a:r>
            <a:rPr lang="en-US" sz="1600" b="1" i="1" baseline="0" dirty="0" err="1"/>
            <a:t>Aveilut</a:t>
          </a:r>
          <a:r>
            <a:rPr lang="en-US" sz="1600" b="1" i="1" baseline="0" dirty="0"/>
            <a:t>: </a:t>
          </a:r>
          <a:r>
            <a:rPr lang="en-US" sz="1600" b="0" i="0" baseline="0" dirty="0"/>
            <a:t> The status of mourner from funeral until end of shiva.  During shiva, the community looks after their needs, there are many traditional customs that they may observe.</a:t>
          </a:r>
          <a:endParaRPr lang="en-US" sz="1600" dirty="0"/>
        </a:p>
      </dgm:t>
    </dgm:pt>
    <dgm:pt modelId="{05B22D7E-3AC6-45DE-998D-E03EC9F69917}" type="parTrans" cxnId="{09573B38-5A25-4BA1-96FC-3E0ED6E9BAB2}">
      <dgm:prSet/>
      <dgm:spPr/>
      <dgm:t>
        <a:bodyPr/>
        <a:lstStyle/>
        <a:p>
          <a:endParaRPr lang="en-CA"/>
        </a:p>
      </dgm:t>
    </dgm:pt>
    <dgm:pt modelId="{26AE6042-835F-464F-AFEB-29603F950C90}" type="sibTrans" cxnId="{09573B38-5A25-4BA1-96FC-3E0ED6E9BAB2}">
      <dgm:prSet/>
      <dgm:spPr/>
      <dgm:t>
        <a:bodyPr/>
        <a:lstStyle/>
        <a:p>
          <a:endParaRPr lang="en-CA"/>
        </a:p>
      </dgm:t>
    </dgm:pt>
    <dgm:pt modelId="{495EE972-E307-4DC7-A507-19B9E77E8FD4}" type="pres">
      <dgm:prSet presAssocID="{DA462A44-FB3A-4B41-8D9B-0A9247B3DD9A}" presName="linear" presStyleCnt="0">
        <dgm:presLayoutVars>
          <dgm:animLvl val="lvl"/>
          <dgm:resizeHandles val="exact"/>
        </dgm:presLayoutVars>
      </dgm:prSet>
      <dgm:spPr/>
    </dgm:pt>
    <dgm:pt modelId="{547BC459-FB85-44E5-BDDD-4E5535EDF089}" type="pres">
      <dgm:prSet presAssocID="{B5D8A4CE-9D23-45F5-AC5B-080E8AEF9403}" presName="parentText" presStyleLbl="node1" presStyleIdx="0" presStyleCnt="6">
        <dgm:presLayoutVars>
          <dgm:chMax val="0"/>
          <dgm:bulletEnabled val="1"/>
        </dgm:presLayoutVars>
      </dgm:prSet>
      <dgm:spPr/>
    </dgm:pt>
    <dgm:pt modelId="{EA3CA30E-91AB-4FDA-81C0-08C6F1AE7A33}" type="pres">
      <dgm:prSet presAssocID="{0635536D-46E9-44E6-A205-9EF999706CF8}" presName="spacer" presStyleCnt="0"/>
      <dgm:spPr/>
    </dgm:pt>
    <dgm:pt modelId="{8970F067-5B18-49C8-8145-67291CB126C8}" type="pres">
      <dgm:prSet presAssocID="{B223F187-50E6-4508-973B-87D6985536C8}" presName="parentText" presStyleLbl="node1" presStyleIdx="1" presStyleCnt="6">
        <dgm:presLayoutVars>
          <dgm:chMax val="0"/>
          <dgm:bulletEnabled val="1"/>
        </dgm:presLayoutVars>
      </dgm:prSet>
      <dgm:spPr/>
    </dgm:pt>
    <dgm:pt modelId="{8AFC9B93-6CB2-4D91-B9EA-B148C71ABA96}" type="pres">
      <dgm:prSet presAssocID="{26AE6042-835F-464F-AFEB-29603F950C90}" presName="spacer" presStyleCnt="0"/>
      <dgm:spPr/>
    </dgm:pt>
    <dgm:pt modelId="{5F898691-899F-425A-B3AE-F20389357119}" type="pres">
      <dgm:prSet presAssocID="{FB503AE5-9EC7-4A74-9A67-EBAAF0FB5F15}" presName="parentText" presStyleLbl="node1" presStyleIdx="2" presStyleCnt="6">
        <dgm:presLayoutVars>
          <dgm:chMax val="0"/>
          <dgm:bulletEnabled val="1"/>
        </dgm:presLayoutVars>
      </dgm:prSet>
      <dgm:spPr/>
    </dgm:pt>
    <dgm:pt modelId="{4F167E17-A0BB-4C47-AE93-A865980065A8}" type="pres">
      <dgm:prSet presAssocID="{5F6A6DDD-97E1-4162-9DA6-6B3C40EBE8B6}" presName="spacer" presStyleCnt="0"/>
      <dgm:spPr/>
    </dgm:pt>
    <dgm:pt modelId="{598FEF82-3452-472C-90B1-C9DB07201245}" type="pres">
      <dgm:prSet presAssocID="{2695BB78-9A00-431E-85BA-6AE34D44884E}" presName="parentText" presStyleLbl="node1" presStyleIdx="3" presStyleCnt="6">
        <dgm:presLayoutVars>
          <dgm:chMax val="0"/>
          <dgm:bulletEnabled val="1"/>
        </dgm:presLayoutVars>
      </dgm:prSet>
      <dgm:spPr/>
    </dgm:pt>
    <dgm:pt modelId="{4B22A8BE-27D4-4E91-AD29-AEEEBF45DFAA}" type="pres">
      <dgm:prSet presAssocID="{E35D560D-30E8-41A1-99F2-7BC6187BEC52}" presName="spacer" presStyleCnt="0"/>
      <dgm:spPr/>
    </dgm:pt>
    <dgm:pt modelId="{D730D733-587B-4865-BBD4-472D52EFDCF7}" type="pres">
      <dgm:prSet presAssocID="{2FB43475-80F7-41DB-9F6C-A834BE9265DD}" presName="parentText" presStyleLbl="node1" presStyleIdx="4" presStyleCnt="6">
        <dgm:presLayoutVars>
          <dgm:chMax val="0"/>
          <dgm:bulletEnabled val="1"/>
        </dgm:presLayoutVars>
      </dgm:prSet>
      <dgm:spPr/>
    </dgm:pt>
    <dgm:pt modelId="{69915787-675D-4271-86BB-B69B71BAB8EF}" type="pres">
      <dgm:prSet presAssocID="{B5EC1C83-EA54-499C-8E88-6BBCED647160}" presName="spacer" presStyleCnt="0"/>
      <dgm:spPr/>
    </dgm:pt>
    <dgm:pt modelId="{B5104ED1-E4D9-4060-B5AB-65F9BCD1D22C}" type="pres">
      <dgm:prSet presAssocID="{28AE5CB7-C9A4-4E50-B924-5D95C2A6975C}" presName="parentText" presStyleLbl="node1" presStyleIdx="5" presStyleCnt="6">
        <dgm:presLayoutVars>
          <dgm:chMax val="0"/>
          <dgm:bulletEnabled val="1"/>
        </dgm:presLayoutVars>
      </dgm:prSet>
      <dgm:spPr/>
    </dgm:pt>
  </dgm:ptLst>
  <dgm:cxnLst>
    <dgm:cxn modelId="{4AA09E06-DA02-4BF7-BE5B-DA6FF505940A}" type="presOf" srcId="{B223F187-50E6-4508-973B-87D6985536C8}" destId="{8970F067-5B18-49C8-8145-67291CB126C8}" srcOrd="0" destOrd="0" presId="urn:microsoft.com/office/officeart/2005/8/layout/vList2"/>
    <dgm:cxn modelId="{BA8D3222-0121-4D45-87E5-8B77B1AF12F3}" srcId="{DA462A44-FB3A-4B41-8D9B-0A9247B3DD9A}" destId="{28AE5CB7-C9A4-4E50-B924-5D95C2A6975C}" srcOrd="5" destOrd="0" parTransId="{1A861A7C-47FF-43FA-8EA1-DB42E6C34CCF}" sibTransId="{B61485A1-91D0-4019-ABD8-940971B47EFF}"/>
    <dgm:cxn modelId="{09573B38-5A25-4BA1-96FC-3E0ED6E9BAB2}" srcId="{DA462A44-FB3A-4B41-8D9B-0A9247B3DD9A}" destId="{B223F187-50E6-4508-973B-87D6985536C8}" srcOrd="1" destOrd="0" parTransId="{05B22D7E-3AC6-45DE-998D-E03EC9F69917}" sibTransId="{26AE6042-835F-464F-AFEB-29603F950C90}"/>
    <dgm:cxn modelId="{AB65DC62-A74E-4425-A32B-318772A68981}" type="presOf" srcId="{28AE5CB7-C9A4-4E50-B924-5D95C2A6975C}" destId="{B5104ED1-E4D9-4060-B5AB-65F9BCD1D22C}" srcOrd="0" destOrd="0" presId="urn:microsoft.com/office/officeart/2005/8/layout/vList2"/>
    <dgm:cxn modelId="{15D09543-751E-414D-8CBA-8178B58D3202}" srcId="{DA462A44-FB3A-4B41-8D9B-0A9247B3DD9A}" destId="{2695BB78-9A00-431E-85BA-6AE34D44884E}" srcOrd="3" destOrd="0" parTransId="{601BD962-0D95-409D-9085-8768EDD27ABF}" sibTransId="{E35D560D-30E8-41A1-99F2-7BC6187BEC52}"/>
    <dgm:cxn modelId="{3B68F657-E718-43F2-B254-ED0CCF5AA28A}" type="presOf" srcId="{2FB43475-80F7-41DB-9F6C-A834BE9265DD}" destId="{D730D733-587B-4865-BBD4-472D52EFDCF7}" srcOrd="0" destOrd="0" presId="urn:microsoft.com/office/officeart/2005/8/layout/vList2"/>
    <dgm:cxn modelId="{73308D78-FFAC-4707-B937-648C43EF0D47}" srcId="{DA462A44-FB3A-4B41-8D9B-0A9247B3DD9A}" destId="{2FB43475-80F7-41DB-9F6C-A834BE9265DD}" srcOrd="4" destOrd="0" parTransId="{A798358B-8F1A-4190-BB31-02B062609AAF}" sibTransId="{B5EC1C83-EA54-499C-8E88-6BBCED647160}"/>
    <dgm:cxn modelId="{74AE0199-398B-4E9D-B06B-B1B5E8B7AC61}" type="presOf" srcId="{2695BB78-9A00-431E-85BA-6AE34D44884E}" destId="{598FEF82-3452-472C-90B1-C9DB07201245}" srcOrd="0" destOrd="0" presId="urn:microsoft.com/office/officeart/2005/8/layout/vList2"/>
    <dgm:cxn modelId="{38F072AD-AD4D-4094-97A2-B4DC1D7BCB6F}" type="presOf" srcId="{B5D8A4CE-9D23-45F5-AC5B-080E8AEF9403}" destId="{547BC459-FB85-44E5-BDDD-4E5535EDF089}" srcOrd="0" destOrd="0" presId="urn:microsoft.com/office/officeart/2005/8/layout/vList2"/>
    <dgm:cxn modelId="{2D0EE2B0-CCCB-49C0-B0FF-F9C0493C69CC}" srcId="{DA462A44-FB3A-4B41-8D9B-0A9247B3DD9A}" destId="{B5D8A4CE-9D23-45F5-AC5B-080E8AEF9403}" srcOrd="0" destOrd="0" parTransId="{0100201D-14CC-4170-8238-28EF910EBC8C}" sibTransId="{0635536D-46E9-44E6-A205-9EF999706CF8}"/>
    <dgm:cxn modelId="{F3BF0FB5-316D-461E-B17D-3280A66409B7}" srcId="{DA462A44-FB3A-4B41-8D9B-0A9247B3DD9A}" destId="{FB503AE5-9EC7-4A74-9A67-EBAAF0FB5F15}" srcOrd="2" destOrd="0" parTransId="{2E57A060-2310-44E5-8689-AA54215190DC}" sibTransId="{5F6A6DDD-97E1-4162-9DA6-6B3C40EBE8B6}"/>
    <dgm:cxn modelId="{6E99D6DD-0CC5-4743-8F69-958EBD4AA4E3}" type="presOf" srcId="{DA462A44-FB3A-4B41-8D9B-0A9247B3DD9A}" destId="{495EE972-E307-4DC7-A507-19B9E77E8FD4}" srcOrd="0" destOrd="0" presId="urn:microsoft.com/office/officeart/2005/8/layout/vList2"/>
    <dgm:cxn modelId="{045E77FD-11A5-43FB-9D6A-D1F49E090CEE}" type="presOf" srcId="{FB503AE5-9EC7-4A74-9A67-EBAAF0FB5F15}" destId="{5F898691-899F-425A-B3AE-F20389357119}" srcOrd="0" destOrd="0" presId="urn:microsoft.com/office/officeart/2005/8/layout/vList2"/>
    <dgm:cxn modelId="{A7C369A2-A9EF-4FF5-A6D3-18D6DA1D53ED}" type="presParOf" srcId="{495EE972-E307-4DC7-A507-19B9E77E8FD4}" destId="{547BC459-FB85-44E5-BDDD-4E5535EDF089}" srcOrd="0" destOrd="0" presId="urn:microsoft.com/office/officeart/2005/8/layout/vList2"/>
    <dgm:cxn modelId="{100EC77E-C819-4680-A45F-961283889306}" type="presParOf" srcId="{495EE972-E307-4DC7-A507-19B9E77E8FD4}" destId="{EA3CA30E-91AB-4FDA-81C0-08C6F1AE7A33}" srcOrd="1" destOrd="0" presId="urn:microsoft.com/office/officeart/2005/8/layout/vList2"/>
    <dgm:cxn modelId="{BC1170E0-0E01-40C7-84B2-138705E1454D}" type="presParOf" srcId="{495EE972-E307-4DC7-A507-19B9E77E8FD4}" destId="{8970F067-5B18-49C8-8145-67291CB126C8}" srcOrd="2" destOrd="0" presId="urn:microsoft.com/office/officeart/2005/8/layout/vList2"/>
    <dgm:cxn modelId="{7E0396F5-0B11-488E-B62E-3E8B6F00C7B5}" type="presParOf" srcId="{495EE972-E307-4DC7-A507-19B9E77E8FD4}" destId="{8AFC9B93-6CB2-4D91-B9EA-B148C71ABA96}" srcOrd="3" destOrd="0" presId="urn:microsoft.com/office/officeart/2005/8/layout/vList2"/>
    <dgm:cxn modelId="{53372DB1-364D-4F66-8F18-4F2643E31D7F}" type="presParOf" srcId="{495EE972-E307-4DC7-A507-19B9E77E8FD4}" destId="{5F898691-899F-425A-B3AE-F20389357119}" srcOrd="4" destOrd="0" presId="urn:microsoft.com/office/officeart/2005/8/layout/vList2"/>
    <dgm:cxn modelId="{6867C2FE-6ADE-4654-8520-D14DA158902D}" type="presParOf" srcId="{495EE972-E307-4DC7-A507-19B9E77E8FD4}" destId="{4F167E17-A0BB-4C47-AE93-A865980065A8}" srcOrd="5" destOrd="0" presId="urn:microsoft.com/office/officeart/2005/8/layout/vList2"/>
    <dgm:cxn modelId="{9449BBC0-2FE1-45B3-A3C1-2DC2E46C2246}" type="presParOf" srcId="{495EE972-E307-4DC7-A507-19B9E77E8FD4}" destId="{598FEF82-3452-472C-90B1-C9DB07201245}" srcOrd="6" destOrd="0" presId="urn:microsoft.com/office/officeart/2005/8/layout/vList2"/>
    <dgm:cxn modelId="{AB1C4A71-C930-4837-BF5A-7A54CF255555}" type="presParOf" srcId="{495EE972-E307-4DC7-A507-19B9E77E8FD4}" destId="{4B22A8BE-27D4-4E91-AD29-AEEEBF45DFAA}" srcOrd="7" destOrd="0" presId="urn:microsoft.com/office/officeart/2005/8/layout/vList2"/>
    <dgm:cxn modelId="{2674763E-8B38-40D8-BCBB-1B6FDD5075BC}" type="presParOf" srcId="{495EE972-E307-4DC7-A507-19B9E77E8FD4}" destId="{D730D733-587B-4865-BBD4-472D52EFDCF7}" srcOrd="8" destOrd="0" presId="urn:microsoft.com/office/officeart/2005/8/layout/vList2"/>
    <dgm:cxn modelId="{C71CB9FE-D37D-4714-8EEA-BE12B1B3E2D9}" type="presParOf" srcId="{495EE972-E307-4DC7-A507-19B9E77E8FD4}" destId="{69915787-675D-4271-86BB-B69B71BAB8EF}" srcOrd="9" destOrd="0" presId="urn:microsoft.com/office/officeart/2005/8/layout/vList2"/>
    <dgm:cxn modelId="{03CFA07C-8203-406F-B01E-B8926333227D}" type="presParOf" srcId="{495EE972-E307-4DC7-A507-19B9E77E8FD4}" destId="{B5104ED1-E4D9-4060-B5AB-65F9BCD1D22C}"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DE1622C-5050-4B83-8B4A-2F0449E32677}"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EAA1F2C8-77A6-4947-BBF2-833035BB925E}">
      <dgm:prSet/>
      <dgm:spPr/>
      <dgm:t>
        <a:bodyPr/>
        <a:lstStyle/>
        <a:p>
          <a:r>
            <a:rPr lang="en-CA"/>
            <a:t>1. Who can be a pallbearer?</a:t>
          </a:r>
          <a:endParaRPr lang="en-US"/>
        </a:p>
      </dgm:t>
    </dgm:pt>
    <dgm:pt modelId="{22076576-CB25-47B8-A3FA-ABDCECCE92A7}" type="parTrans" cxnId="{947FC711-85DD-4A99-A83D-53DAE7845525}">
      <dgm:prSet/>
      <dgm:spPr/>
      <dgm:t>
        <a:bodyPr/>
        <a:lstStyle/>
        <a:p>
          <a:endParaRPr lang="en-US"/>
        </a:p>
      </dgm:t>
    </dgm:pt>
    <dgm:pt modelId="{911CBE2D-9C55-4130-BE3D-AB5F2FF82C21}" type="sibTrans" cxnId="{947FC711-85DD-4A99-A83D-53DAE7845525}">
      <dgm:prSet/>
      <dgm:spPr/>
      <dgm:t>
        <a:bodyPr/>
        <a:lstStyle/>
        <a:p>
          <a:endParaRPr lang="en-US"/>
        </a:p>
      </dgm:t>
    </dgm:pt>
    <dgm:pt modelId="{F99DB5E3-280F-4001-8A66-C9D4537BED56}">
      <dgm:prSet/>
      <dgm:spPr/>
      <dgm:t>
        <a:bodyPr/>
        <a:lstStyle/>
        <a:p>
          <a:r>
            <a:rPr lang="en-CA"/>
            <a:t>2. Who delivers the chesped / eulogy?</a:t>
          </a:r>
          <a:endParaRPr lang="en-US"/>
        </a:p>
      </dgm:t>
    </dgm:pt>
    <dgm:pt modelId="{DCAA8D83-79D6-43B8-99FC-67DA665467E9}" type="parTrans" cxnId="{90F046BC-F091-4CBA-B2F9-114EBCD743B4}">
      <dgm:prSet/>
      <dgm:spPr/>
      <dgm:t>
        <a:bodyPr/>
        <a:lstStyle/>
        <a:p>
          <a:endParaRPr lang="en-US"/>
        </a:p>
      </dgm:t>
    </dgm:pt>
    <dgm:pt modelId="{23FAE1A8-1456-4C1B-B99A-2F886A93F000}" type="sibTrans" cxnId="{90F046BC-F091-4CBA-B2F9-114EBCD743B4}">
      <dgm:prSet/>
      <dgm:spPr/>
      <dgm:t>
        <a:bodyPr/>
        <a:lstStyle/>
        <a:p>
          <a:endParaRPr lang="en-US"/>
        </a:p>
      </dgm:t>
    </dgm:pt>
    <dgm:pt modelId="{0701D4A7-FF65-4C9D-A0A3-086D8A642413}">
      <dgm:prSet/>
      <dgm:spPr/>
      <dgm:t>
        <a:bodyPr/>
        <a:lstStyle/>
        <a:p>
          <a:r>
            <a:rPr lang="en-CA"/>
            <a:t>3. Burial of limbs and other parts?</a:t>
          </a:r>
          <a:endParaRPr lang="en-US"/>
        </a:p>
      </dgm:t>
    </dgm:pt>
    <dgm:pt modelId="{6205B2CB-8357-4C19-865B-AB08AE70FBE8}" type="parTrans" cxnId="{3E401853-0460-4D5A-B050-DFBB6FC48320}">
      <dgm:prSet/>
      <dgm:spPr/>
      <dgm:t>
        <a:bodyPr/>
        <a:lstStyle/>
        <a:p>
          <a:endParaRPr lang="en-US"/>
        </a:p>
      </dgm:t>
    </dgm:pt>
    <dgm:pt modelId="{BFF8C59C-CDCC-4E53-92BB-06B18DF616BF}" type="sibTrans" cxnId="{3E401853-0460-4D5A-B050-DFBB6FC48320}">
      <dgm:prSet/>
      <dgm:spPr/>
      <dgm:t>
        <a:bodyPr/>
        <a:lstStyle/>
        <a:p>
          <a:endParaRPr lang="en-US"/>
        </a:p>
      </dgm:t>
    </dgm:pt>
    <dgm:pt modelId="{583E4A22-2303-4E3A-BB76-BF1144077009}">
      <dgm:prSet/>
      <dgm:spPr/>
      <dgm:t>
        <a:bodyPr/>
        <a:lstStyle/>
        <a:p>
          <a:r>
            <a:rPr lang="en-CA"/>
            <a:t>4. Memorial gifts?</a:t>
          </a:r>
          <a:endParaRPr lang="en-US"/>
        </a:p>
      </dgm:t>
    </dgm:pt>
    <dgm:pt modelId="{C6D68A26-DA3D-4A6E-BD6F-CCABEF0523B1}" type="parTrans" cxnId="{A59BB829-5042-4130-ACB3-401F3560CBC4}">
      <dgm:prSet/>
      <dgm:spPr/>
      <dgm:t>
        <a:bodyPr/>
        <a:lstStyle/>
        <a:p>
          <a:endParaRPr lang="en-US"/>
        </a:p>
      </dgm:t>
    </dgm:pt>
    <dgm:pt modelId="{08A7D1F9-5751-48A4-BF51-213337614A4E}" type="sibTrans" cxnId="{A59BB829-5042-4130-ACB3-401F3560CBC4}">
      <dgm:prSet/>
      <dgm:spPr/>
      <dgm:t>
        <a:bodyPr/>
        <a:lstStyle/>
        <a:p>
          <a:endParaRPr lang="en-US"/>
        </a:p>
      </dgm:t>
    </dgm:pt>
    <dgm:pt modelId="{66CD6876-A5F1-4D70-90C6-C7B1C1D263FE}" type="pres">
      <dgm:prSet presAssocID="{8DE1622C-5050-4B83-8B4A-2F0449E32677}" presName="linear" presStyleCnt="0">
        <dgm:presLayoutVars>
          <dgm:animLvl val="lvl"/>
          <dgm:resizeHandles val="exact"/>
        </dgm:presLayoutVars>
      </dgm:prSet>
      <dgm:spPr/>
    </dgm:pt>
    <dgm:pt modelId="{C1BEA67F-CABB-459B-A149-F3B4BC2AA439}" type="pres">
      <dgm:prSet presAssocID="{EAA1F2C8-77A6-4947-BBF2-833035BB925E}" presName="parentText" presStyleLbl="node1" presStyleIdx="0" presStyleCnt="4">
        <dgm:presLayoutVars>
          <dgm:chMax val="0"/>
          <dgm:bulletEnabled val="1"/>
        </dgm:presLayoutVars>
      </dgm:prSet>
      <dgm:spPr/>
    </dgm:pt>
    <dgm:pt modelId="{B551C7D7-AAE0-45E4-937A-1309008BC706}" type="pres">
      <dgm:prSet presAssocID="{911CBE2D-9C55-4130-BE3D-AB5F2FF82C21}" presName="spacer" presStyleCnt="0"/>
      <dgm:spPr/>
    </dgm:pt>
    <dgm:pt modelId="{239621C0-E89E-4EE2-9D90-01585444A907}" type="pres">
      <dgm:prSet presAssocID="{F99DB5E3-280F-4001-8A66-C9D4537BED56}" presName="parentText" presStyleLbl="node1" presStyleIdx="1" presStyleCnt="4">
        <dgm:presLayoutVars>
          <dgm:chMax val="0"/>
          <dgm:bulletEnabled val="1"/>
        </dgm:presLayoutVars>
      </dgm:prSet>
      <dgm:spPr/>
    </dgm:pt>
    <dgm:pt modelId="{E31FEF23-42AD-4F5C-A251-277B082AB095}" type="pres">
      <dgm:prSet presAssocID="{23FAE1A8-1456-4C1B-B99A-2F886A93F000}" presName="spacer" presStyleCnt="0"/>
      <dgm:spPr/>
    </dgm:pt>
    <dgm:pt modelId="{E0EE5442-527C-4143-8920-1FD962C12BDF}" type="pres">
      <dgm:prSet presAssocID="{0701D4A7-FF65-4C9D-A0A3-086D8A642413}" presName="parentText" presStyleLbl="node1" presStyleIdx="2" presStyleCnt="4">
        <dgm:presLayoutVars>
          <dgm:chMax val="0"/>
          <dgm:bulletEnabled val="1"/>
        </dgm:presLayoutVars>
      </dgm:prSet>
      <dgm:spPr/>
    </dgm:pt>
    <dgm:pt modelId="{09F0E256-361D-4AAA-9FF3-B2C7D42D2D5B}" type="pres">
      <dgm:prSet presAssocID="{BFF8C59C-CDCC-4E53-92BB-06B18DF616BF}" presName="spacer" presStyleCnt="0"/>
      <dgm:spPr/>
    </dgm:pt>
    <dgm:pt modelId="{58D45344-8A11-4FD6-ADC3-B44A02EA0B71}" type="pres">
      <dgm:prSet presAssocID="{583E4A22-2303-4E3A-BB76-BF1144077009}" presName="parentText" presStyleLbl="node1" presStyleIdx="3" presStyleCnt="4">
        <dgm:presLayoutVars>
          <dgm:chMax val="0"/>
          <dgm:bulletEnabled val="1"/>
        </dgm:presLayoutVars>
      </dgm:prSet>
      <dgm:spPr/>
    </dgm:pt>
  </dgm:ptLst>
  <dgm:cxnLst>
    <dgm:cxn modelId="{947FC711-85DD-4A99-A83D-53DAE7845525}" srcId="{8DE1622C-5050-4B83-8B4A-2F0449E32677}" destId="{EAA1F2C8-77A6-4947-BBF2-833035BB925E}" srcOrd="0" destOrd="0" parTransId="{22076576-CB25-47B8-A3FA-ABDCECCE92A7}" sibTransId="{911CBE2D-9C55-4130-BE3D-AB5F2FF82C21}"/>
    <dgm:cxn modelId="{A59BB829-5042-4130-ACB3-401F3560CBC4}" srcId="{8DE1622C-5050-4B83-8B4A-2F0449E32677}" destId="{583E4A22-2303-4E3A-BB76-BF1144077009}" srcOrd="3" destOrd="0" parTransId="{C6D68A26-DA3D-4A6E-BD6F-CCABEF0523B1}" sibTransId="{08A7D1F9-5751-48A4-BF51-213337614A4E}"/>
    <dgm:cxn modelId="{23084735-3200-4757-ABEA-E7BCC12B5D54}" type="presOf" srcId="{583E4A22-2303-4E3A-BB76-BF1144077009}" destId="{58D45344-8A11-4FD6-ADC3-B44A02EA0B71}" srcOrd="0" destOrd="0" presId="urn:microsoft.com/office/officeart/2005/8/layout/vList2"/>
    <dgm:cxn modelId="{B0F04A41-7759-4625-9717-6BF63E7DEEE3}" type="presOf" srcId="{EAA1F2C8-77A6-4947-BBF2-833035BB925E}" destId="{C1BEA67F-CABB-459B-A149-F3B4BC2AA439}" srcOrd="0" destOrd="0" presId="urn:microsoft.com/office/officeart/2005/8/layout/vList2"/>
    <dgm:cxn modelId="{3E401853-0460-4D5A-B050-DFBB6FC48320}" srcId="{8DE1622C-5050-4B83-8B4A-2F0449E32677}" destId="{0701D4A7-FF65-4C9D-A0A3-086D8A642413}" srcOrd="2" destOrd="0" parTransId="{6205B2CB-8357-4C19-865B-AB08AE70FBE8}" sibTransId="{BFF8C59C-CDCC-4E53-92BB-06B18DF616BF}"/>
    <dgm:cxn modelId="{CD60A19D-6880-4B9D-BB78-81E72D8F36B8}" type="presOf" srcId="{0701D4A7-FF65-4C9D-A0A3-086D8A642413}" destId="{E0EE5442-527C-4143-8920-1FD962C12BDF}" srcOrd="0" destOrd="0" presId="urn:microsoft.com/office/officeart/2005/8/layout/vList2"/>
    <dgm:cxn modelId="{90F046BC-F091-4CBA-B2F9-114EBCD743B4}" srcId="{8DE1622C-5050-4B83-8B4A-2F0449E32677}" destId="{F99DB5E3-280F-4001-8A66-C9D4537BED56}" srcOrd="1" destOrd="0" parTransId="{DCAA8D83-79D6-43B8-99FC-67DA665467E9}" sibTransId="{23FAE1A8-1456-4C1B-B99A-2F886A93F000}"/>
    <dgm:cxn modelId="{C53723C9-BDDF-4E05-A759-DDEFCCEBDE4F}" type="presOf" srcId="{F99DB5E3-280F-4001-8A66-C9D4537BED56}" destId="{239621C0-E89E-4EE2-9D90-01585444A907}" srcOrd="0" destOrd="0" presId="urn:microsoft.com/office/officeart/2005/8/layout/vList2"/>
    <dgm:cxn modelId="{466E04E8-805A-44C1-A1EA-4176E9502047}" type="presOf" srcId="{8DE1622C-5050-4B83-8B4A-2F0449E32677}" destId="{66CD6876-A5F1-4D70-90C6-C7B1C1D263FE}" srcOrd="0" destOrd="0" presId="urn:microsoft.com/office/officeart/2005/8/layout/vList2"/>
    <dgm:cxn modelId="{C75C8A6A-32E6-4F26-986B-9F31095DC33A}" type="presParOf" srcId="{66CD6876-A5F1-4D70-90C6-C7B1C1D263FE}" destId="{C1BEA67F-CABB-459B-A149-F3B4BC2AA439}" srcOrd="0" destOrd="0" presId="urn:microsoft.com/office/officeart/2005/8/layout/vList2"/>
    <dgm:cxn modelId="{AC7395AD-A571-461E-9D99-59FE1EB1DB6A}" type="presParOf" srcId="{66CD6876-A5F1-4D70-90C6-C7B1C1D263FE}" destId="{B551C7D7-AAE0-45E4-937A-1309008BC706}" srcOrd="1" destOrd="0" presId="urn:microsoft.com/office/officeart/2005/8/layout/vList2"/>
    <dgm:cxn modelId="{687623E4-A87B-4B1A-8073-038E296BD8B1}" type="presParOf" srcId="{66CD6876-A5F1-4D70-90C6-C7B1C1D263FE}" destId="{239621C0-E89E-4EE2-9D90-01585444A907}" srcOrd="2" destOrd="0" presId="urn:microsoft.com/office/officeart/2005/8/layout/vList2"/>
    <dgm:cxn modelId="{649A14EF-8BBE-4AE0-8E66-42B1D9F74DD9}" type="presParOf" srcId="{66CD6876-A5F1-4D70-90C6-C7B1C1D263FE}" destId="{E31FEF23-42AD-4F5C-A251-277B082AB095}" srcOrd="3" destOrd="0" presId="urn:microsoft.com/office/officeart/2005/8/layout/vList2"/>
    <dgm:cxn modelId="{67A96858-586E-4488-AA17-F21486FF010C}" type="presParOf" srcId="{66CD6876-A5F1-4D70-90C6-C7B1C1D263FE}" destId="{E0EE5442-527C-4143-8920-1FD962C12BDF}" srcOrd="4" destOrd="0" presId="urn:microsoft.com/office/officeart/2005/8/layout/vList2"/>
    <dgm:cxn modelId="{A4FF120C-8C36-4D77-978E-01574687BB3C}" type="presParOf" srcId="{66CD6876-A5F1-4D70-90C6-C7B1C1D263FE}" destId="{09F0E256-361D-4AAA-9FF3-B2C7D42D2D5B}" srcOrd="5" destOrd="0" presId="urn:microsoft.com/office/officeart/2005/8/layout/vList2"/>
    <dgm:cxn modelId="{2FEE2B2D-088B-4D44-96BC-F7C929BE39C9}" type="presParOf" srcId="{66CD6876-A5F1-4D70-90C6-C7B1C1D263FE}" destId="{58D45344-8A11-4FD6-ADC3-B44A02EA0B71}"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CFFEDC4-D58F-4D87-AF51-E854D10645BF}"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95267033-4093-4B15-AE02-7B06654D7AC7}">
      <dgm:prSet/>
      <dgm:spPr/>
      <dgm:t>
        <a:bodyPr/>
        <a:lstStyle/>
        <a:p>
          <a:r>
            <a:rPr lang="en-CA"/>
            <a:t>1. What can I do during shiva / shloshim / year?</a:t>
          </a:r>
          <a:endParaRPr lang="en-US"/>
        </a:p>
      </dgm:t>
    </dgm:pt>
    <dgm:pt modelId="{F815B824-972B-461F-BB99-B9B9DF7D31F1}" type="parTrans" cxnId="{013C1CF6-1778-4852-9626-3A116C54ADDC}">
      <dgm:prSet/>
      <dgm:spPr/>
      <dgm:t>
        <a:bodyPr/>
        <a:lstStyle/>
        <a:p>
          <a:endParaRPr lang="en-US"/>
        </a:p>
      </dgm:t>
    </dgm:pt>
    <dgm:pt modelId="{FF622EC9-2F20-49AB-863F-06A4C94CE1FC}" type="sibTrans" cxnId="{013C1CF6-1778-4852-9626-3A116C54ADDC}">
      <dgm:prSet/>
      <dgm:spPr/>
      <dgm:t>
        <a:bodyPr/>
        <a:lstStyle/>
        <a:p>
          <a:endParaRPr lang="en-US"/>
        </a:p>
      </dgm:t>
    </dgm:pt>
    <dgm:pt modelId="{D22E5218-BC5E-4E77-8896-25219990B2EA}">
      <dgm:prSet/>
      <dgm:spPr/>
      <dgm:t>
        <a:bodyPr/>
        <a:lstStyle/>
        <a:p>
          <a:r>
            <a:rPr lang="en-CA"/>
            <a:t>2. Who says kaddish?</a:t>
          </a:r>
          <a:endParaRPr lang="en-US"/>
        </a:p>
      </dgm:t>
    </dgm:pt>
    <dgm:pt modelId="{8BC9ED38-BC13-4287-BB44-70FDD0F4B196}" type="parTrans" cxnId="{4B494EFB-9049-406B-B6F8-9FE999C4DD59}">
      <dgm:prSet/>
      <dgm:spPr/>
      <dgm:t>
        <a:bodyPr/>
        <a:lstStyle/>
        <a:p>
          <a:endParaRPr lang="en-US"/>
        </a:p>
      </dgm:t>
    </dgm:pt>
    <dgm:pt modelId="{4A6C2CA2-319F-4212-AD24-478DA4D69B6E}" type="sibTrans" cxnId="{4B494EFB-9049-406B-B6F8-9FE999C4DD59}">
      <dgm:prSet/>
      <dgm:spPr/>
      <dgm:t>
        <a:bodyPr/>
        <a:lstStyle/>
        <a:p>
          <a:endParaRPr lang="en-US"/>
        </a:p>
      </dgm:t>
    </dgm:pt>
    <dgm:pt modelId="{5DE55944-B540-4706-96B7-1220B4514526}">
      <dgm:prSet/>
      <dgm:spPr/>
      <dgm:t>
        <a:bodyPr/>
        <a:lstStyle/>
        <a:p>
          <a:r>
            <a:rPr lang="en-CA" dirty="0"/>
            <a:t>3. What do I do about a joyous occasion during shloshim?</a:t>
          </a:r>
          <a:endParaRPr lang="en-US" dirty="0"/>
        </a:p>
      </dgm:t>
    </dgm:pt>
    <dgm:pt modelId="{6BB51936-A1F1-47BA-8753-19C673A19626}" type="parTrans" cxnId="{17C3D5B8-1F30-4E9A-BB95-BAE1055FB4AC}">
      <dgm:prSet/>
      <dgm:spPr/>
      <dgm:t>
        <a:bodyPr/>
        <a:lstStyle/>
        <a:p>
          <a:endParaRPr lang="en-US"/>
        </a:p>
      </dgm:t>
    </dgm:pt>
    <dgm:pt modelId="{D54F29D5-307C-4D35-98A4-319780C53736}" type="sibTrans" cxnId="{17C3D5B8-1F30-4E9A-BB95-BAE1055FB4AC}">
      <dgm:prSet/>
      <dgm:spPr/>
      <dgm:t>
        <a:bodyPr/>
        <a:lstStyle/>
        <a:p>
          <a:endParaRPr lang="en-US"/>
        </a:p>
      </dgm:t>
    </dgm:pt>
    <dgm:pt modelId="{67FDFBB2-9805-4CE3-A489-4BED7593CF76}">
      <dgm:prSet/>
      <dgm:spPr/>
      <dgm:t>
        <a:bodyPr/>
        <a:lstStyle/>
        <a:p>
          <a:r>
            <a:rPr lang="en-US" dirty="0"/>
            <a:t>As a Jew of choice, how do I mourn for my non-Jewish family members?</a:t>
          </a:r>
        </a:p>
      </dgm:t>
    </dgm:pt>
    <dgm:pt modelId="{8F52E04E-D54A-4B21-9215-36D78DDE1ECB}" type="parTrans" cxnId="{3F9962B1-3C69-4BE8-A787-7F31ABE3E65B}">
      <dgm:prSet/>
      <dgm:spPr/>
      <dgm:t>
        <a:bodyPr/>
        <a:lstStyle/>
        <a:p>
          <a:endParaRPr lang="en-CA"/>
        </a:p>
      </dgm:t>
    </dgm:pt>
    <dgm:pt modelId="{1B347A47-256C-4891-9C88-E5AC7DFD1BB3}" type="sibTrans" cxnId="{3F9962B1-3C69-4BE8-A787-7F31ABE3E65B}">
      <dgm:prSet/>
      <dgm:spPr/>
      <dgm:t>
        <a:bodyPr/>
        <a:lstStyle/>
        <a:p>
          <a:endParaRPr lang="en-CA"/>
        </a:p>
      </dgm:t>
    </dgm:pt>
    <dgm:pt modelId="{02AF0F3B-0054-4998-8257-1C0016248E61}" type="pres">
      <dgm:prSet presAssocID="{8CFFEDC4-D58F-4D87-AF51-E854D10645BF}" presName="linear" presStyleCnt="0">
        <dgm:presLayoutVars>
          <dgm:animLvl val="lvl"/>
          <dgm:resizeHandles val="exact"/>
        </dgm:presLayoutVars>
      </dgm:prSet>
      <dgm:spPr/>
    </dgm:pt>
    <dgm:pt modelId="{E66C3F07-42E9-4E7A-B41F-F41F9F13C215}" type="pres">
      <dgm:prSet presAssocID="{95267033-4093-4B15-AE02-7B06654D7AC7}" presName="parentText" presStyleLbl="node1" presStyleIdx="0" presStyleCnt="4">
        <dgm:presLayoutVars>
          <dgm:chMax val="0"/>
          <dgm:bulletEnabled val="1"/>
        </dgm:presLayoutVars>
      </dgm:prSet>
      <dgm:spPr/>
    </dgm:pt>
    <dgm:pt modelId="{04404F39-F822-4CB9-ADBE-194BD88276CC}" type="pres">
      <dgm:prSet presAssocID="{FF622EC9-2F20-49AB-863F-06A4C94CE1FC}" presName="spacer" presStyleCnt="0"/>
      <dgm:spPr/>
    </dgm:pt>
    <dgm:pt modelId="{E1ED99A3-6AA0-4375-9630-3AEACACFFCF9}" type="pres">
      <dgm:prSet presAssocID="{D22E5218-BC5E-4E77-8896-25219990B2EA}" presName="parentText" presStyleLbl="node1" presStyleIdx="1" presStyleCnt="4">
        <dgm:presLayoutVars>
          <dgm:chMax val="0"/>
          <dgm:bulletEnabled val="1"/>
        </dgm:presLayoutVars>
      </dgm:prSet>
      <dgm:spPr/>
    </dgm:pt>
    <dgm:pt modelId="{C4AFFEF7-9411-4047-8CC3-26EACFDD6BF9}" type="pres">
      <dgm:prSet presAssocID="{4A6C2CA2-319F-4212-AD24-478DA4D69B6E}" presName="spacer" presStyleCnt="0"/>
      <dgm:spPr/>
    </dgm:pt>
    <dgm:pt modelId="{81590B46-39FC-4667-8D9F-350560B12086}" type="pres">
      <dgm:prSet presAssocID="{5DE55944-B540-4706-96B7-1220B4514526}" presName="parentText" presStyleLbl="node1" presStyleIdx="2" presStyleCnt="4">
        <dgm:presLayoutVars>
          <dgm:chMax val="0"/>
          <dgm:bulletEnabled val="1"/>
        </dgm:presLayoutVars>
      </dgm:prSet>
      <dgm:spPr/>
    </dgm:pt>
    <dgm:pt modelId="{D9C76A2D-A6B3-4AFC-92C5-2FE1B7A072D2}" type="pres">
      <dgm:prSet presAssocID="{D54F29D5-307C-4D35-98A4-319780C53736}" presName="spacer" presStyleCnt="0"/>
      <dgm:spPr/>
    </dgm:pt>
    <dgm:pt modelId="{F22E390A-58DD-4E18-B409-761AD1A043CD}" type="pres">
      <dgm:prSet presAssocID="{67FDFBB2-9805-4CE3-A489-4BED7593CF76}" presName="parentText" presStyleLbl="node1" presStyleIdx="3" presStyleCnt="4">
        <dgm:presLayoutVars>
          <dgm:chMax val="0"/>
          <dgm:bulletEnabled val="1"/>
        </dgm:presLayoutVars>
      </dgm:prSet>
      <dgm:spPr/>
    </dgm:pt>
  </dgm:ptLst>
  <dgm:cxnLst>
    <dgm:cxn modelId="{20684F0E-29A5-40F4-8F1D-B76CE7E1D684}" type="presOf" srcId="{5DE55944-B540-4706-96B7-1220B4514526}" destId="{81590B46-39FC-4667-8D9F-350560B12086}" srcOrd="0" destOrd="0" presId="urn:microsoft.com/office/officeart/2005/8/layout/vList2"/>
    <dgm:cxn modelId="{82ABDC5C-10E4-41A1-9557-6ED1092040E8}" type="presOf" srcId="{95267033-4093-4B15-AE02-7B06654D7AC7}" destId="{E66C3F07-42E9-4E7A-B41F-F41F9F13C215}" srcOrd="0" destOrd="0" presId="urn:microsoft.com/office/officeart/2005/8/layout/vList2"/>
    <dgm:cxn modelId="{AFB16A56-3DC1-404D-BD2B-93234D75F242}" type="presOf" srcId="{8CFFEDC4-D58F-4D87-AF51-E854D10645BF}" destId="{02AF0F3B-0054-4998-8257-1C0016248E61}" srcOrd="0" destOrd="0" presId="urn:microsoft.com/office/officeart/2005/8/layout/vList2"/>
    <dgm:cxn modelId="{B5FAED76-1757-429C-BA62-8B5698C72079}" type="presOf" srcId="{67FDFBB2-9805-4CE3-A489-4BED7593CF76}" destId="{F22E390A-58DD-4E18-B409-761AD1A043CD}" srcOrd="0" destOrd="0" presId="urn:microsoft.com/office/officeart/2005/8/layout/vList2"/>
    <dgm:cxn modelId="{3F9962B1-3C69-4BE8-A787-7F31ABE3E65B}" srcId="{8CFFEDC4-D58F-4D87-AF51-E854D10645BF}" destId="{67FDFBB2-9805-4CE3-A489-4BED7593CF76}" srcOrd="3" destOrd="0" parTransId="{8F52E04E-D54A-4B21-9215-36D78DDE1ECB}" sibTransId="{1B347A47-256C-4891-9C88-E5AC7DFD1BB3}"/>
    <dgm:cxn modelId="{17C3D5B8-1F30-4E9A-BB95-BAE1055FB4AC}" srcId="{8CFFEDC4-D58F-4D87-AF51-E854D10645BF}" destId="{5DE55944-B540-4706-96B7-1220B4514526}" srcOrd="2" destOrd="0" parTransId="{6BB51936-A1F1-47BA-8753-19C673A19626}" sibTransId="{D54F29D5-307C-4D35-98A4-319780C53736}"/>
    <dgm:cxn modelId="{132546C5-8E24-4CD8-9EFB-8A8282E05581}" type="presOf" srcId="{D22E5218-BC5E-4E77-8896-25219990B2EA}" destId="{E1ED99A3-6AA0-4375-9630-3AEACACFFCF9}" srcOrd="0" destOrd="0" presId="urn:microsoft.com/office/officeart/2005/8/layout/vList2"/>
    <dgm:cxn modelId="{013C1CF6-1778-4852-9626-3A116C54ADDC}" srcId="{8CFFEDC4-D58F-4D87-AF51-E854D10645BF}" destId="{95267033-4093-4B15-AE02-7B06654D7AC7}" srcOrd="0" destOrd="0" parTransId="{F815B824-972B-461F-BB99-B9B9DF7D31F1}" sibTransId="{FF622EC9-2F20-49AB-863F-06A4C94CE1FC}"/>
    <dgm:cxn modelId="{4B494EFB-9049-406B-B6F8-9FE999C4DD59}" srcId="{8CFFEDC4-D58F-4D87-AF51-E854D10645BF}" destId="{D22E5218-BC5E-4E77-8896-25219990B2EA}" srcOrd="1" destOrd="0" parTransId="{8BC9ED38-BC13-4287-BB44-70FDD0F4B196}" sibTransId="{4A6C2CA2-319F-4212-AD24-478DA4D69B6E}"/>
    <dgm:cxn modelId="{7E84546D-7D0F-4D38-ACDD-8079A10ADC3C}" type="presParOf" srcId="{02AF0F3B-0054-4998-8257-1C0016248E61}" destId="{E66C3F07-42E9-4E7A-B41F-F41F9F13C215}" srcOrd="0" destOrd="0" presId="urn:microsoft.com/office/officeart/2005/8/layout/vList2"/>
    <dgm:cxn modelId="{E4D097E6-1882-4B45-9CB9-9C30CF5F5485}" type="presParOf" srcId="{02AF0F3B-0054-4998-8257-1C0016248E61}" destId="{04404F39-F822-4CB9-ADBE-194BD88276CC}" srcOrd="1" destOrd="0" presId="urn:microsoft.com/office/officeart/2005/8/layout/vList2"/>
    <dgm:cxn modelId="{68208A6B-6EC0-401D-85CF-BD01663698F4}" type="presParOf" srcId="{02AF0F3B-0054-4998-8257-1C0016248E61}" destId="{E1ED99A3-6AA0-4375-9630-3AEACACFFCF9}" srcOrd="2" destOrd="0" presId="urn:microsoft.com/office/officeart/2005/8/layout/vList2"/>
    <dgm:cxn modelId="{F9781BC4-2BE4-404B-A298-755DB331DED0}" type="presParOf" srcId="{02AF0F3B-0054-4998-8257-1C0016248E61}" destId="{C4AFFEF7-9411-4047-8CC3-26EACFDD6BF9}" srcOrd="3" destOrd="0" presId="urn:microsoft.com/office/officeart/2005/8/layout/vList2"/>
    <dgm:cxn modelId="{3A100FA7-0261-4285-A88E-64769EE96207}" type="presParOf" srcId="{02AF0F3B-0054-4998-8257-1C0016248E61}" destId="{81590B46-39FC-4667-8D9F-350560B12086}" srcOrd="4" destOrd="0" presId="urn:microsoft.com/office/officeart/2005/8/layout/vList2"/>
    <dgm:cxn modelId="{F00CDA58-3E5B-4CDD-AACA-2F1C5693B8DE}" type="presParOf" srcId="{02AF0F3B-0054-4998-8257-1C0016248E61}" destId="{D9C76A2D-A6B3-4AFC-92C5-2FE1B7A072D2}" srcOrd="5" destOrd="0" presId="urn:microsoft.com/office/officeart/2005/8/layout/vList2"/>
    <dgm:cxn modelId="{31501BFF-FF22-40D8-869A-12E75AE3D5F4}" type="presParOf" srcId="{02AF0F3B-0054-4998-8257-1C0016248E61}" destId="{F22E390A-58DD-4E18-B409-761AD1A043CD}"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7B3C804-C4D4-4DED-92CB-75CD8881EAB5}"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91D4620C-21DC-4085-BD08-846B8318A065}">
      <dgm:prSet/>
      <dgm:spPr/>
      <dgm:t>
        <a:bodyPr/>
        <a:lstStyle/>
        <a:p>
          <a:r>
            <a:rPr lang="en-US" b="0" i="0" dirty="0"/>
            <a:t>In the Tanakh there is an underworld called</a:t>
          </a:r>
          <a:r>
            <a:rPr lang="en-US" b="0" i="1" u="none" dirty="0"/>
            <a:t> </a:t>
          </a:r>
          <a:r>
            <a:rPr lang="en-US" b="0" i="1" u="none" dirty="0" err="1">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Sheol</a:t>
          </a:r>
          <a:r>
            <a:rPr lang="en-US" b="0" i="1" u="none" dirty="0">
              <a:solidFill>
                <a:schemeClr val="bg1"/>
              </a:solidFill>
            </a:rPr>
            <a:t>. </a:t>
          </a:r>
          <a:r>
            <a:rPr lang="en-US" b="0" i="0" dirty="0"/>
            <a:t>It is described mostly as a dark pit and everyone goes there.  </a:t>
          </a:r>
          <a:endParaRPr lang="en-US" dirty="0"/>
        </a:p>
      </dgm:t>
    </dgm:pt>
    <dgm:pt modelId="{BE6B81E5-2426-47F6-B24C-7970B546A4A5}" type="parTrans" cxnId="{5F0B762B-8A7A-468D-BEE5-6211EC83FBD8}">
      <dgm:prSet/>
      <dgm:spPr/>
      <dgm:t>
        <a:bodyPr/>
        <a:lstStyle/>
        <a:p>
          <a:endParaRPr lang="en-US"/>
        </a:p>
      </dgm:t>
    </dgm:pt>
    <dgm:pt modelId="{C94A951A-FBD8-4A9B-8B83-F0A7AFFB7E3A}" type="sibTrans" cxnId="{5F0B762B-8A7A-468D-BEE5-6211EC83FBD8}">
      <dgm:prSet/>
      <dgm:spPr/>
      <dgm:t>
        <a:bodyPr/>
        <a:lstStyle/>
        <a:p>
          <a:endParaRPr lang="en-US"/>
        </a:p>
      </dgm:t>
    </dgm:pt>
    <dgm:pt modelId="{510A9620-97EE-4DDD-95D8-D146B13D686E}">
      <dgm:prSet/>
      <dgm:spPr/>
      <dgm:t>
        <a:bodyPr/>
        <a:lstStyle/>
        <a:p>
          <a:r>
            <a:rPr lang="en-US" b="0" i="0"/>
            <a:t>In the rabbinic tradition it’s known by a number of names, including the </a:t>
          </a:r>
          <a:r>
            <a:rPr lang="en-US" b="0" i="1"/>
            <a:t>yeshiva shel mallah</a:t>
          </a:r>
          <a:r>
            <a:rPr lang="en-US" b="0" i="0"/>
            <a:t>, the school on high and </a:t>
          </a:r>
          <a:r>
            <a:rPr lang="en-US" b="0" i="1"/>
            <a:t>Olam HaBa</a:t>
          </a:r>
          <a:r>
            <a:rPr lang="en-US" b="0" i="0"/>
            <a:t>. </a:t>
          </a:r>
          <a:endParaRPr lang="en-US"/>
        </a:p>
      </dgm:t>
    </dgm:pt>
    <dgm:pt modelId="{E5465E5C-8F0D-4C0A-AD8F-A273D829B765}" type="parTrans" cxnId="{5B6A0E68-341A-4D4E-BFA6-912195E45F68}">
      <dgm:prSet/>
      <dgm:spPr/>
      <dgm:t>
        <a:bodyPr/>
        <a:lstStyle/>
        <a:p>
          <a:endParaRPr lang="en-US"/>
        </a:p>
      </dgm:t>
    </dgm:pt>
    <dgm:pt modelId="{D04D611C-DCD0-4283-A6B3-94F8E50F2A83}" type="sibTrans" cxnId="{5B6A0E68-341A-4D4E-BFA6-912195E45F68}">
      <dgm:prSet/>
      <dgm:spPr/>
      <dgm:t>
        <a:bodyPr/>
        <a:lstStyle/>
        <a:p>
          <a:endParaRPr lang="en-US"/>
        </a:p>
      </dgm:t>
    </dgm:pt>
    <dgm:pt modelId="{4A10781E-CF8E-4380-AD2E-E5988957A5C3}">
      <dgm:prSet/>
      <dgm:spPr/>
      <dgm:t>
        <a:bodyPr/>
        <a:lstStyle/>
        <a:p>
          <a:r>
            <a:rPr lang="en-US" b="0" i="0"/>
            <a:t>The Hebrew word for skies, </a:t>
          </a:r>
          <a:r>
            <a:rPr lang="en-US" b="0" i="1"/>
            <a:t>shamayim</a:t>
          </a:r>
          <a:r>
            <a:rPr lang="en-US" b="0" i="0"/>
            <a:t>, also came to refer to heaven.</a:t>
          </a:r>
          <a:endParaRPr lang="en-US"/>
        </a:p>
      </dgm:t>
    </dgm:pt>
    <dgm:pt modelId="{2AA4958C-5E8C-4403-ADF4-56045985BEE0}" type="parTrans" cxnId="{B2121D58-30FF-4BE7-B9FC-F3B31178861A}">
      <dgm:prSet/>
      <dgm:spPr/>
      <dgm:t>
        <a:bodyPr/>
        <a:lstStyle/>
        <a:p>
          <a:endParaRPr lang="en-US"/>
        </a:p>
      </dgm:t>
    </dgm:pt>
    <dgm:pt modelId="{0C5D6BAA-1303-4338-9F9F-5FC915C740B2}" type="sibTrans" cxnId="{B2121D58-30FF-4BE7-B9FC-F3B31178861A}">
      <dgm:prSet/>
      <dgm:spPr/>
      <dgm:t>
        <a:bodyPr/>
        <a:lstStyle/>
        <a:p>
          <a:endParaRPr lang="en-US"/>
        </a:p>
      </dgm:t>
    </dgm:pt>
    <dgm:pt modelId="{B7AFB770-F97A-4E6A-89DA-0855B8574B81}" type="pres">
      <dgm:prSet presAssocID="{97B3C804-C4D4-4DED-92CB-75CD8881EAB5}" presName="linear" presStyleCnt="0">
        <dgm:presLayoutVars>
          <dgm:animLvl val="lvl"/>
          <dgm:resizeHandles val="exact"/>
        </dgm:presLayoutVars>
      </dgm:prSet>
      <dgm:spPr/>
    </dgm:pt>
    <dgm:pt modelId="{C8BDDF91-8D58-4110-B8E3-200C9B46A6DA}" type="pres">
      <dgm:prSet presAssocID="{91D4620C-21DC-4085-BD08-846B8318A065}" presName="parentText" presStyleLbl="node1" presStyleIdx="0" presStyleCnt="3">
        <dgm:presLayoutVars>
          <dgm:chMax val="0"/>
          <dgm:bulletEnabled val="1"/>
        </dgm:presLayoutVars>
      </dgm:prSet>
      <dgm:spPr/>
    </dgm:pt>
    <dgm:pt modelId="{AD37D27D-97B7-4C35-969E-BA302BB9F7E6}" type="pres">
      <dgm:prSet presAssocID="{C94A951A-FBD8-4A9B-8B83-F0A7AFFB7E3A}" presName="spacer" presStyleCnt="0"/>
      <dgm:spPr/>
    </dgm:pt>
    <dgm:pt modelId="{5597FCB8-5027-494C-A7A7-96B72171A20E}" type="pres">
      <dgm:prSet presAssocID="{510A9620-97EE-4DDD-95D8-D146B13D686E}" presName="parentText" presStyleLbl="node1" presStyleIdx="1" presStyleCnt="3">
        <dgm:presLayoutVars>
          <dgm:chMax val="0"/>
          <dgm:bulletEnabled val="1"/>
        </dgm:presLayoutVars>
      </dgm:prSet>
      <dgm:spPr/>
    </dgm:pt>
    <dgm:pt modelId="{70EDEA14-6A04-4C6B-B314-0CE65F203328}" type="pres">
      <dgm:prSet presAssocID="{D04D611C-DCD0-4283-A6B3-94F8E50F2A83}" presName="spacer" presStyleCnt="0"/>
      <dgm:spPr/>
    </dgm:pt>
    <dgm:pt modelId="{480F0152-9DEF-4EC7-ABD6-E7B2168DAEE3}" type="pres">
      <dgm:prSet presAssocID="{4A10781E-CF8E-4380-AD2E-E5988957A5C3}" presName="parentText" presStyleLbl="node1" presStyleIdx="2" presStyleCnt="3">
        <dgm:presLayoutVars>
          <dgm:chMax val="0"/>
          <dgm:bulletEnabled val="1"/>
        </dgm:presLayoutVars>
      </dgm:prSet>
      <dgm:spPr/>
    </dgm:pt>
  </dgm:ptLst>
  <dgm:cxnLst>
    <dgm:cxn modelId="{5F0B762B-8A7A-468D-BEE5-6211EC83FBD8}" srcId="{97B3C804-C4D4-4DED-92CB-75CD8881EAB5}" destId="{91D4620C-21DC-4085-BD08-846B8318A065}" srcOrd="0" destOrd="0" parTransId="{BE6B81E5-2426-47F6-B24C-7970B546A4A5}" sibTransId="{C94A951A-FBD8-4A9B-8B83-F0A7AFFB7E3A}"/>
    <dgm:cxn modelId="{7409792D-24E0-4820-9B2C-EFA2FFD3A35E}" type="presOf" srcId="{97B3C804-C4D4-4DED-92CB-75CD8881EAB5}" destId="{B7AFB770-F97A-4E6A-89DA-0855B8574B81}" srcOrd="0" destOrd="0" presId="urn:microsoft.com/office/officeart/2005/8/layout/vList2"/>
    <dgm:cxn modelId="{2F72CE44-5A21-4A8B-B738-CDD228E3C663}" type="presOf" srcId="{91D4620C-21DC-4085-BD08-846B8318A065}" destId="{C8BDDF91-8D58-4110-B8E3-200C9B46A6DA}" srcOrd="0" destOrd="0" presId="urn:microsoft.com/office/officeart/2005/8/layout/vList2"/>
    <dgm:cxn modelId="{5B6A0E68-341A-4D4E-BFA6-912195E45F68}" srcId="{97B3C804-C4D4-4DED-92CB-75CD8881EAB5}" destId="{510A9620-97EE-4DDD-95D8-D146B13D686E}" srcOrd="1" destOrd="0" parTransId="{E5465E5C-8F0D-4C0A-AD8F-A273D829B765}" sibTransId="{D04D611C-DCD0-4283-A6B3-94F8E50F2A83}"/>
    <dgm:cxn modelId="{F3345A6F-6041-4016-8B22-1FE08012FF62}" type="presOf" srcId="{4A10781E-CF8E-4380-AD2E-E5988957A5C3}" destId="{480F0152-9DEF-4EC7-ABD6-E7B2168DAEE3}" srcOrd="0" destOrd="0" presId="urn:microsoft.com/office/officeart/2005/8/layout/vList2"/>
    <dgm:cxn modelId="{81424972-8CA3-4068-A245-87687B4B502A}" type="presOf" srcId="{510A9620-97EE-4DDD-95D8-D146B13D686E}" destId="{5597FCB8-5027-494C-A7A7-96B72171A20E}" srcOrd="0" destOrd="0" presId="urn:microsoft.com/office/officeart/2005/8/layout/vList2"/>
    <dgm:cxn modelId="{B2121D58-30FF-4BE7-B9FC-F3B31178861A}" srcId="{97B3C804-C4D4-4DED-92CB-75CD8881EAB5}" destId="{4A10781E-CF8E-4380-AD2E-E5988957A5C3}" srcOrd="2" destOrd="0" parTransId="{2AA4958C-5E8C-4403-ADF4-56045985BEE0}" sibTransId="{0C5D6BAA-1303-4338-9F9F-5FC915C740B2}"/>
    <dgm:cxn modelId="{742E4A1A-7314-467B-8856-309485900A8D}" type="presParOf" srcId="{B7AFB770-F97A-4E6A-89DA-0855B8574B81}" destId="{C8BDDF91-8D58-4110-B8E3-200C9B46A6DA}" srcOrd="0" destOrd="0" presId="urn:microsoft.com/office/officeart/2005/8/layout/vList2"/>
    <dgm:cxn modelId="{3D06BD73-A880-4DB1-8E65-F38E70814191}" type="presParOf" srcId="{B7AFB770-F97A-4E6A-89DA-0855B8574B81}" destId="{AD37D27D-97B7-4C35-969E-BA302BB9F7E6}" srcOrd="1" destOrd="0" presId="urn:microsoft.com/office/officeart/2005/8/layout/vList2"/>
    <dgm:cxn modelId="{7E7C3C8F-47E4-4B80-8F76-ACF5147BECBC}" type="presParOf" srcId="{B7AFB770-F97A-4E6A-89DA-0855B8574B81}" destId="{5597FCB8-5027-494C-A7A7-96B72171A20E}" srcOrd="2" destOrd="0" presId="urn:microsoft.com/office/officeart/2005/8/layout/vList2"/>
    <dgm:cxn modelId="{ABE6EB98-CEE8-47AF-AA2E-20CB75EF351C}" type="presParOf" srcId="{B7AFB770-F97A-4E6A-89DA-0855B8574B81}" destId="{70EDEA14-6A04-4C6B-B314-0CE65F203328}" srcOrd="3" destOrd="0" presId="urn:microsoft.com/office/officeart/2005/8/layout/vList2"/>
    <dgm:cxn modelId="{97A0D05E-383B-4B52-A6B3-931B32C76D6B}" type="presParOf" srcId="{B7AFB770-F97A-4E6A-89DA-0855B8574B81}" destId="{480F0152-9DEF-4EC7-ABD6-E7B2168DAEE3}"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1820A3B-6129-41CA-A8C0-8DC40BE180C6}"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5AA822D8-5C06-49AC-BF9E-7AB42037DEB3}">
      <dgm:prSet/>
      <dgm:spPr/>
      <dgm:t>
        <a:bodyPr/>
        <a:lstStyle/>
        <a:p>
          <a:r>
            <a:rPr lang="en-US" b="0" i="0"/>
            <a:t>The righteous of any people and any faith have a place in it. Our actions, not our specific beliefs, determine our fate. </a:t>
          </a:r>
          <a:endParaRPr lang="en-US"/>
        </a:p>
      </dgm:t>
    </dgm:pt>
    <dgm:pt modelId="{442793AA-293D-4138-BFC5-FD6D1B75C6F3}" type="parTrans" cxnId="{80815CB0-C541-4DFD-AF85-B3FDB3DFCB9B}">
      <dgm:prSet/>
      <dgm:spPr/>
      <dgm:t>
        <a:bodyPr/>
        <a:lstStyle/>
        <a:p>
          <a:endParaRPr lang="en-US"/>
        </a:p>
      </dgm:t>
    </dgm:pt>
    <dgm:pt modelId="{353F1C85-F00B-4CD3-AA3B-D5EC326113D4}" type="sibTrans" cxnId="{80815CB0-C541-4DFD-AF85-B3FDB3DFCB9B}">
      <dgm:prSet/>
      <dgm:spPr/>
      <dgm:t>
        <a:bodyPr/>
        <a:lstStyle/>
        <a:p>
          <a:endParaRPr lang="en-US"/>
        </a:p>
      </dgm:t>
    </dgm:pt>
    <dgm:pt modelId="{90686BB9-CDC4-4AC6-92C7-A69A61A327FF}">
      <dgm:prSet/>
      <dgm:spPr/>
      <dgm:t>
        <a:bodyPr/>
        <a:lstStyle/>
        <a:p>
          <a:r>
            <a:rPr lang="en-US" b="0" i="0"/>
            <a:t>No concept of Hell exists in Judaism. The closest we get is the fate of apostate (a person who renounces God, faith and morality in this world), who is said to be “cut off from his kin.”</a:t>
          </a:r>
          <a:endParaRPr lang="en-US"/>
        </a:p>
      </dgm:t>
    </dgm:pt>
    <dgm:pt modelId="{BFB31895-661A-4D36-9780-28CC1DBBAE8A}" type="parTrans" cxnId="{15AA3E9B-ACD0-499D-A025-A5C64C1027AB}">
      <dgm:prSet/>
      <dgm:spPr/>
      <dgm:t>
        <a:bodyPr/>
        <a:lstStyle/>
        <a:p>
          <a:endParaRPr lang="en-US"/>
        </a:p>
      </dgm:t>
    </dgm:pt>
    <dgm:pt modelId="{BE5DDE97-1D09-47C0-9A3C-58E0E55F4C0D}" type="sibTrans" cxnId="{15AA3E9B-ACD0-499D-A025-A5C64C1027AB}">
      <dgm:prSet/>
      <dgm:spPr/>
      <dgm:t>
        <a:bodyPr/>
        <a:lstStyle/>
        <a:p>
          <a:endParaRPr lang="en-US"/>
        </a:p>
      </dgm:t>
    </dgm:pt>
    <dgm:pt modelId="{6F10CFA0-1037-45FA-908A-496F4DA11439}" type="pres">
      <dgm:prSet presAssocID="{E1820A3B-6129-41CA-A8C0-8DC40BE180C6}" presName="linear" presStyleCnt="0">
        <dgm:presLayoutVars>
          <dgm:animLvl val="lvl"/>
          <dgm:resizeHandles val="exact"/>
        </dgm:presLayoutVars>
      </dgm:prSet>
      <dgm:spPr/>
    </dgm:pt>
    <dgm:pt modelId="{3AC3FBFF-C5BD-4F0D-A2DA-2912B35CE568}" type="pres">
      <dgm:prSet presAssocID="{5AA822D8-5C06-49AC-BF9E-7AB42037DEB3}" presName="parentText" presStyleLbl="node1" presStyleIdx="0" presStyleCnt="2">
        <dgm:presLayoutVars>
          <dgm:chMax val="0"/>
          <dgm:bulletEnabled val="1"/>
        </dgm:presLayoutVars>
      </dgm:prSet>
      <dgm:spPr/>
    </dgm:pt>
    <dgm:pt modelId="{4CE8EC19-2DCB-4F81-B07A-FD292D6AABE9}" type="pres">
      <dgm:prSet presAssocID="{353F1C85-F00B-4CD3-AA3B-D5EC326113D4}" presName="spacer" presStyleCnt="0"/>
      <dgm:spPr/>
    </dgm:pt>
    <dgm:pt modelId="{EA94C91A-C6F3-4B02-B975-ACD39F155AE1}" type="pres">
      <dgm:prSet presAssocID="{90686BB9-CDC4-4AC6-92C7-A69A61A327FF}" presName="parentText" presStyleLbl="node1" presStyleIdx="1" presStyleCnt="2">
        <dgm:presLayoutVars>
          <dgm:chMax val="0"/>
          <dgm:bulletEnabled val="1"/>
        </dgm:presLayoutVars>
      </dgm:prSet>
      <dgm:spPr/>
    </dgm:pt>
  </dgm:ptLst>
  <dgm:cxnLst>
    <dgm:cxn modelId="{9F168E02-F83C-4AA6-A45E-965F9BCDACEC}" type="presOf" srcId="{5AA822D8-5C06-49AC-BF9E-7AB42037DEB3}" destId="{3AC3FBFF-C5BD-4F0D-A2DA-2912B35CE568}" srcOrd="0" destOrd="0" presId="urn:microsoft.com/office/officeart/2005/8/layout/vList2"/>
    <dgm:cxn modelId="{496B650C-6401-4387-807B-1F78D778176F}" type="presOf" srcId="{E1820A3B-6129-41CA-A8C0-8DC40BE180C6}" destId="{6F10CFA0-1037-45FA-908A-496F4DA11439}" srcOrd="0" destOrd="0" presId="urn:microsoft.com/office/officeart/2005/8/layout/vList2"/>
    <dgm:cxn modelId="{BE9D1517-03E3-4658-A30F-71D186E01591}" type="presOf" srcId="{90686BB9-CDC4-4AC6-92C7-A69A61A327FF}" destId="{EA94C91A-C6F3-4B02-B975-ACD39F155AE1}" srcOrd="0" destOrd="0" presId="urn:microsoft.com/office/officeart/2005/8/layout/vList2"/>
    <dgm:cxn modelId="{15AA3E9B-ACD0-499D-A025-A5C64C1027AB}" srcId="{E1820A3B-6129-41CA-A8C0-8DC40BE180C6}" destId="{90686BB9-CDC4-4AC6-92C7-A69A61A327FF}" srcOrd="1" destOrd="0" parTransId="{BFB31895-661A-4D36-9780-28CC1DBBAE8A}" sibTransId="{BE5DDE97-1D09-47C0-9A3C-58E0E55F4C0D}"/>
    <dgm:cxn modelId="{80815CB0-C541-4DFD-AF85-B3FDB3DFCB9B}" srcId="{E1820A3B-6129-41CA-A8C0-8DC40BE180C6}" destId="{5AA822D8-5C06-49AC-BF9E-7AB42037DEB3}" srcOrd="0" destOrd="0" parTransId="{442793AA-293D-4138-BFC5-FD6D1B75C6F3}" sibTransId="{353F1C85-F00B-4CD3-AA3B-D5EC326113D4}"/>
    <dgm:cxn modelId="{42911AE6-8BC3-45E6-93DB-83F1A141A0E1}" type="presParOf" srcId="{6F10CFA0-1037-45FA-908A-496F4DA11439}" destId="{3AC3FBFF-C5BD-4F0D-A2DA-2912B35CE568}" srcOrd="0" destOrd="0" presId="urn:microsoft.com/office/officeart/2005/8/layout/vList2"/>
    <dgm:cxn modelId="{2493CE4D-D0CD-46F9-B801-DDB5408C80F8}" type="presParOf" srcId="{6F10CFA0-1037-45FA-908A-496F4DA11439}" destId="{4CE8EC19-2DCB-4F81-B07A-FD292D6AABE9}" srcOrd="1" destOrd="0" presId="urn:microsoft.com/office/officeart/2005/8/layout/vList2"/>
    <dgm:cxn modelId="{746D52A3-2EC0-41FC-9026-984A3D1B31F3}" type="presParOf" srcId="{6F10CFA0-1037-45FA-908A-496F4DA11439}" destId="{EA94C91A-C6F3-4B02-B975-ACD39F155AE1}"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8783D74-05E5-4E5E-BD3D-F14357C7ACE6}"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47312685-FB32-4C73-83C9-D8F76BAE36BA}">
      <dgm:prSet/>
      <dgm:spPr/>
      <dgm:t>
        <a:bodyPr/>
        <a:lstStyle/>
        <a:p>
          <a:r>
            <a:rPr lang="en-US" b="0" i="0"/>
            <a:t>One strand of Jewish thought sees heaven as a transitory place where souls reside after death. They reside there until they reunite with their physical bodies at the time when the Moshiach comes.</a:t>
          </a:r>
          <a:r>
            <a:rPr lang="en-US" b="0" i="1"/>
            <a:t> </a:t>
          </a:r>
          <a:endParaRPr lang="en-US"/>
        </a:p>
      </dgm:t>
    </dgm:pt>
    <dgm:pt modelId="{5EC04740-E16B-413E-B63A-CD19626BAB78}" type="parTrans" cxnId="{CEE8C35C-4B51-4FF3-853D-5FB7F567B0AF}">
      <dgm:prSet/>
      <dgm:spPr/>
      <dgm:t>
        <a:bodyPr/>
        <a:lstStyle/>
        <a:p>
          <a:endParaRPr lang="en-US"/>
        </a:p>
      </dgm:t>
    </dgm:pt>
    <dgm:pt modelId="{91AE5161-F796-4A67-968F-90A84979B546}" type="sibTrans" cxnId="{CEE8C35C-4B51-4FF3-853D-5FB7F567B0AF}">
      <dgm:prSet/>
      <dgm:spPr/>
      <dgm:t>
        <a:bodyPr/>
        <a:lstStyle/>
        <a:p>
          <a:endParaRPr lang="en-US"/>
        </a:p>
      </dgm:t>
    </dgm:pt>
    <dgm:pt modelId="{9F15AA12-95B1-4111-899D-02AE87895FB3}">
      <dgm:prSet/>
      <dgm:spPr/>
      <dgm:t>
        <a:bodyPr/>
        <a:lstStyle/>
        <a:p>
          <a:r>
            <a:rPr lang="en-US" b="0" i="0"/>
            <a:t>This approach differs from reincarnation since the return to life happens only in the messianic era, not as a regular occurrence, as in Hinduism.</a:t>
          </a:r>
          <a:endParaRPr lang="en-US"/>
        </a:p>
      </dgm:t>
    </dgm:pt>
    <dgm:pt modelId="{7EB421A9-0D85-4C00-A38E-E39BC395C788}" type="parTrans" cxnId="{93B0E91F-F5F5-48E5-A433-D3C55A61C71C}">
      <dgm:prSet/>
      <dgm:spPr/>
      <dgm:t>
        <a:bodyPr/>
        <a:lstStyle/>
        <a:p>
          <a:endParaRPr lang="en-US"/>
        </a:p>
      </dgm:t>
    </dgm:pt>
    <dgm:pt modelId="{B6F60477-6CC2-4524-B577-8377C985BE6A}" type="sibTrans" cxnId="{93B0E91F-F5F5-48E5-A433-D3C55A61C71C}">
      <dgm:prSet/>
      <dgm:spPr/>
      <dgm:t>
        <a:bodyPr/>
        <a:lstStyle/>
        <a:p>
          <a:endParaRPr lang="en-US"/>
        </a:p>
      </dgm:t>
    </dgm:pt>
    <dgm:pt modelId="{49C5AD58-4F94-4FE5-960E-00EC9BBC4BB9}" type="pres">
      <dgm:prSet presAssocID="{08783D74-05E5-4E5E-BD3D-F14357C7ACE6}" presName="linear" presStyleCnt="0">
        <dgm:presLayoutVars>
          <dgm:animLvl val="lvl"/>
          <dgm:resizeHandles val="exact"/>
        </dgm:presLayoutVars>
      </dgm:prSet>
      <dgm:spPr/>
    </dgm:pt>
    <dgm:pt modelId="{B73D6BFD-E0A0-4B1A-9A9D-1E023BD6679C}" type="pres">
      <dgm:prSet presAssocID="{47312685-FB32-4C73-83C9-D8F76BAE36BA}" presName="parentText" presStyleLbl="node1" presStyleIdx="0" presStyleCnt="2">
        <dgm:presLayoutVars>
          <dgm:chMax val="0"/>
          <dgm:bulletEnabled val="1"/>
        </dgm:presLayoutVars>
      </dgm:prSet>
      <dgm:spPr/>
    </dgm:pt>
    <dgm:pt modelId="{BA909F8F-B8EC-44B5-84A7-17E55615019F}" type="pres">
      <dgm:prSet presAssocID="{91AE5161-F796-4A67-968F-90A84979B546}" presName="spacer" presStyleCnt="0"/>
      <dgm:spPr/>
    </dgm:pt>
    <dgm:pt modelId="{CFA2F69C-BD9D-468B-8452-A095E7AFEBF1}" type="pres">
      <dgm:prSet presAssocID="{9F15AA12-95B1-4111-899D-02AE87895FB3}" presName="parentText" presStyleLbl="node1" presStyleIdx="1" presStyleCnt="2">
        <dgm:presLayoutVars>
          <dgm:chMax val="0"/>
          <dgm:bulletEnabled val="1"/>
        </dgm:presLayoutVars>
      </dgm:prSet>
      <dgm:spPr/>
    </dgm:pt>
  </dgm:ptLst>
  <dgm:cxnLst>
    <dgm:cxn modelId="{1C64261E-E093-4ECB-9AFD-11CB984E47F0}" type="presOf" srcId="{9F15AA12-95B1-4111-899D-02AE87895FB3}" destId="{CFA2F69C-BD9D-468B-8452-A095E7AFEBF1}" srcOrd="0" destOrd="0" presId="urn:microsoft.com/office/officeart/2005/8/layout/vList2"/>
    <dgm:cxn modelId="{93B0E91F-F5F5-48E5-A433-D3C55A61C71C}" srcId="{08783D74-05E5-4E5E-BD3D-F14357C7ACE6}" destId="{9F15AA12-95B1-4111-899D-02AE87895FB3}" srcOrd="1" destOrd="0" parTransId="{7EB421A9-0D85-4C00-A38E-E39BC395C788}" sibTransId="{B6F60477-6CC2-4524-B577-8377C985BE6A}"/>
    <dgm:cxn modelId="{4BA8A22D-FC86-429B-A5B9-D40490554F9B}" type="presOf" srcId="{47312685-FB32-4C73-83C9-D8F76BAE36BA}" destId="{B73D6BFD-E0A0-4B1A-9A9D-1E023BD6679C}" srcOrd="0" destOrd="0" presId="urn:microsoft.com/office/officeart/2005/8/layout/vList2"/>
    <dgm:cxn modelId="{CEE8C35C-4B51-4FF3-853D-5FB7F567B0AF}" srcId="{08783D74-05E5-4E5E-BD3D-F14357C7ACE6}" destId="{47312685-FB32-4C73-83C9-D8F76BAE36BA}" srcOrd="0" destOrd="0" parTransId="{5EC04740-E16B-413E-B63A-CD19626BAB78}" sibTransId="{91AE5161-F796-4A67-968F-90A84979B546}"/>
    <dgm:cxn modelId="{A1AD0E60-0813-4848-9E6B-90C2BEBBADD3}" type="presOf" srcId="{08783D74-05E5-4E5E-BD3D-F14357C7ACE6}" destId="{49C5AD58-4F94-4FE5-960E-00EC9BBC4BB9}" srcOrd="0" destOrd="0" presId="urn:microsoft.com/office/officeart/2005/8/layout/vList2"/>
    <dgm:cxn modelId="{F5EAC2F7-A90E-4B19-B950-734F87678A48}" type="presParOf" srcId="{49C5AD58-4F94-4FE5-960E-00EC9BBC4BB9}" destId="{B73D6BFD-E0A0-4B1A-9A9D-1E023BD6679C}" srcOrd="0" destOrd="0" presId="urn:microsoft.com/office/officeart/2005/8/layout/vList2"/>
    <dgm:cxn modelId="{29CBEAF2-C5B4-4012-A80B-E213E18D0DC8}" type="presParOf" srcId="{49C5AD58-4F94-4FE5-960E-00EC9BBC4BB9}" destId="{BA909F8F-B8EC-44B5-84A7-17E55615019F}" srcOrd="1" destOrd="0" presId="urn:microsoft.com/office/officeart/2005/8/layout/vList2"/>
    <dgm:cxn modelId="{374B2544-C226-4350-9EBD-915AC9CDC0D6}" type="presParOf" srcId="{49C5AD58-4F94-4FE5-960E-00EC9BBC4BB9}" destId="{CFA2F69C-BD9D-468B-8452-A095E7AFEBF1}"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A570BA6-CB0E-4B01-9585-4011CD6BC85A}"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4A54304A-094D-4B67-8F0D-5AFDD1321BF0}">
      <dgm:prSet/>
      <dgm:spPr/>
      <dgm:t>
        <a:bodyPr/>
        <a:lstStyle/>
        <a:p>
          <a:r>
            <a:rPr lang="en-CA"/>
            <a:t>Maurice Lamm, </a:t>
          </a:r>
          <a:r>
            <a:rPr lang="en-CA" u="sng"/>
            <a:t>The Jewish Way in Death and Mourning</a:t>
          </a:r>
          <a:endParaRPr lang="en-US"/>
        </a:p>
      </dgm:t>
    </dgm:pt>
    <dgm:pt modelId="{15C0CD9F-A06C-4EF1-985F-1937F7BC8023}" type="parTrans" cxnId="{DDA9142E-DA2B-42DF-B6B3-70C4A6463040}">
      <dgm:prSet/>
      <dgm:spPr/>
      <dgm:t>
        <a:bodyPr/>
        <a:lstStyle/>
        <a:p>
          <a:endParaRPr lang="en-US"/>
        </a:p>
      </dgm:t>
    </dgm:pt>
    <dgm:pt modelId="{84C306F8-B763-4809-B23B-271604B67C21}" type="sibTrans" cxnId="{DDA9142E-DA2B-42DF-B6B3-70C4A6463040}">
      <dgm:prSet/>
      <dgm:spPr/>
      <dgm:t>
        <a:bodyPr/>
        <a:lstStyle/>
        <a:p>
          <a:endParaRPr lang="en-US"/>
        </a:p>
      </dgm:t>
    </dgm:pt>
    <dgm:pt modelId="{6514E897-C2F3-468F-8108-6BCF3E6B4411}">
      <dgm:prSet/>
      <dgm:spPr/>
      <dgm:t>
        <a:bodyPr/>
        <a:lstStyle/>
        <a:p>
          <a:r>
            <a:rPr lang="en-CA"/>
            <a:t>Anita Diamant, </a:t>
          </a:r>
          <a:r>
            <a:rPr lang="en-CA" u="sng"/>
            <a:t>Saying Kaddish: How to Comfort the Dying, Bury the Dead and Mourn as a Jew</a:t>
          </a:r>
          <a:endParaRPr lang="en-US"/>
        </a:p>
      </dgm:t>
    </dgm:pt>
    <dgm:pt modelId="{290914E8-8482-42E9-B0A0-A5C27749F622}" type="parTrans" cxnId="{13DCF765-4937-4B37-9ED4-A9B6611F3660}">
      <dgm:prSet/>
      <dgm:spPr/>
      <dgm:t>
        <a:bodyPr/>
        <a:lstStyle/>
        <a:p>
          <a:endParaRPr lang="en-US"/>
        </a:p>
      </dgm:t>
    </dgm:pt>
    <dgm:pt modelId="{25C3CA1B-86F7-470A-B7AC-5D11D3193324}" type="sibTrans" cxnId="{13DCF765-4937-4B37-9ED4-A9B6611F3660}">
      <dgm:prSet/>
      <dgm:spPr/>
      <dgm:t>
        <a:bodyPr/>
        <a:lstStyle/>
        <a:p>
          <a:endParaRPr lang="en-US"/>
        </a:p>
      </dgm:t>
    </dgm:pt>
    <dgm:pt modelId="{298230F6-A719-4191-96F7-7AAD3999EB09}" type="pres">
      <dgm:prSet presAssocID="{3A570BA6-CB0E-4B01-9585-4011CD6BC85A}" presName="linear" presStyleCnt="0">
        <dgm:presLayoutVars>
          <dgm:animLvl val="lvl"/>
          <dgm:resizeHandles val="exact"/>
        </dgm:presLayoutVars>
      </dgm:prSet>
      <dgm:spPr/>
    </dgm:pt>
    <dgm:pt modelId="{EA07B241-E41E-4C20-8DDC-162420827127}" type="pres">
      <dgm:prSet presAssocID="{4A54304A-094D-4B67-8F0D-5AFDD1321BF0}" presName="parentText" presStyleLbl="node1" presStyleIdx="0" presStyleCnt="2">
        <dgm:presLayoutVars>
          <dgm:chMax val="0"/>
          <dgm:bulletEnabled val="1"/>
        </dgm:presLayoutVars>
      </dgm:prSet>
      <dgm:spPr/>
    </dgm:pt>
    <dgm:pt modelId="{A98C55EC-2720-4D80-839E-307CE4216916}" type="pres">
      <dgm:prSet presAssocID="{84C306F8-B763-4809-B23B-271604B67C21}" presName="spacer" presStyleCnt="0"/>
      <dgm:spPr/>
    </dgm:pt>
    <dgm:pt modelId="{C93A572E-7F2F-4907-85E3-4B551DBD7F1F}" type="pres">
      <dgm:prSet presAssocID="{6514E897-C2F3-468F-8108-6BCF3E6B4411}" presName="parentText" presStyleLbl="node1" presStyleIdx="1" presStyleCnt="2">
        <dgm:presLayoutVars>
          <dgm:chMax val="0"/>
          <dgm:bulletEnabled val="1"/>
        </dgm:presLayoutVars>
      </dgm:prSet>
      <dgm:spPr/>
    </dgm:pt>
  </dgm:ptLst>
  <dgm:cxnLst>
    <dgm:cxn modelId="{DDA9142E-DA2B-42DF-B6B3-70C4A6463040}" srcId="{3A570BA6-CB0E-4B01-9585-4011CD6BC85A}" destId="{4A54304A-094D-4B67-8F0D-5AFDD1321BF0}" srcOrd="0" destOrd="0" parTransId="{15C0CD9F-A06C-4EF1-985F-1937F7BC8023}" sibTransId="{84C306F8-B763-4809-B23B-271604B67C21}"/>
    <dgm:cxn modelId="{9BE8A85D-6AC7-443A-BB7E-6E767E5BCEEB}" type="presOf" srcId="{6514E897-C2F3-468F-8108-6BCF3E6B4411}" destId="{C93A572E-7F2F-4907-85E3-4B551DBD7F1F}" srcOrd="0" destOrd="0" presId="urn:microsoft.com/office/officeart/2005/8/layout/vList2"/>
    <dgm:cxn modelId="{13DCF765-4937-4B37-9ED4-A9B6611F3660}" srcId="{3A570BA6-CB0E-4B01-9585-4011CD6BC85A}" destId="{6514E897-C2F3-468F-8108-6BCF3E6B4411}" srcOrd="1" destOrd="0" parTransId="{290914E8-8482-42E9-B0A0-A5C27749F622}" sibTransId="{25C3CA1B-86F7-470A-B7AC-5D11D3193324}"/>
    <dgm:cxn modelId="{A9321988-8359-4B9D-B633-FC4D27838AEC}" type="presOf" srcId="{4A54304A-094D-4B67-8F0D-5AFDD1321BF0}" destId="{EA07B241-E41E-4C20-8DDC-162420827127}" srcOrd="0" destOrd="0" presId="urn:microsoft.com/office/officeart/2005/8/layout/vList2"/>
    <dgm:cxn modelId="{E837628B-883E-4D3B-B9EA-9456FC92EEAD}" type="presOf" srcId="{3A570BA6-CB0E-4B01-9585-4011CD6BC85A}" destId="{298230F6-A719-4191-96F7-7AAD3999EB09}" srcOrd="0" destOrd="0" presId="urn:microsoft.com/office/officeart/2005/8/layout/vList2"/>
    <dgm:cxn modelId="{995A5554-4D5C-4C5E-9D07-531D8B4044A4}" type="presParOf" srcId="{298230F6-A719-4191-96F7-7AAD3999EB09}" destId="{EA07B241-E41E-4C20-8DDC-162420827127}" srcOrd="0" destOrd="0" presId="urn:microsoft.com/office/officeart/2005/8/layout/vList2"/>
    <dgm:cxn modelId="{514D5EE8-CC71-4CEA-B02D-07E6DEF3FDED}" type="presParOf" srcId="{298230F6-A719-4191-96F7-7AAD3999EB09}" destId="{A98C55EC-2720-4D80-839E-307CE4216916}" srcOrd="1" destOrd="0" presId="urn:microsoft.com/office/officeart/2005/8/layout/vList2"/>
    <dgm:cxn modelId="{4590FD6D-D03F-4CAE-853B-7F558E8F3F90}" type="presParOf" srcId="{298230F6-A719-4191-96F7-7AAD3999EB09}" destId="{C93A572E-7F2F-4907-85E3-4B551DBD7F1F}"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3E82BB-5265-417C-9B67-6A56C9D39E3D}">
      <dsp:nvSpPr>
        <dsp:cNvPr id="0" name=""/>
        <dsp:cNvSpPr/>
      </dsp:nvSpPr>
      <dsp:spPr>
        <a:xfrm>
          <a:off x="0" y="0"/>
          <a:ext cx="10515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D2FD64C-8EAC-44BE-80E5-BC70EFCDFABC}">
      <dsp:nvSpPr>
        <dsp:cNvPr id="0" name=""/>
        <dsp:cNvSpPr/>
      </dsp:nvSpPr>
      <dsp:spPr>
        <a:xfrm>
          <a:off x="0" y="0"/>
          <a:ext cx="10515600" cy="10881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i="1" kern="1200" baseline="0" dirty="0" err="1"/>
            <a:t>Kavod</a:t>
          </a:r>
          <a:r>
            <a:rPr lang="en-US" sz="2400" b="1" i="1" kern="1200" baseline="0" dirty="0"/>
            <a:t> </a:t>
          </a:r>
          <a:r>
            <a:rPr lang="en-US" sz="2400" b="1" i="1" kern="1200" baseline="0" dirty="0" err="1"/>
            <a:t>HaMet</a:t>
          </a:r>
          <a:r>
            <a:rPr lang="en-US" sz="2400" b="1" i="1" kern="1200" baseline="0" dirty="0"/>
            <a:t>:  </a:t>
          </a:r>
          <a:r>
            <a:rPr lang="en-US" sz="2400" b="0" i="0" kern="1200" baseline="0" dirty="0"/>
            <a:t>This means “</a:t>
          </a:r>
          <a:r>
            <a:rPr lang="en-US" sz="2400" b="0" i="0" kern="1200" baseline="0" dirty="0" err="1"/>
            <a:t>honouring</a:t>
          </a:r>
          <a:r>
            <a:rPr lang="en-US" sz="2400" b="0" i="0" kern="1200" baseline="0" dirty="0"/>
            <a:t> the dead”.  This value is carried through at many levels of the care and rituals for the deceased.  The first being that the funeral should be held as soon as possible.</a:t>
          </a:r>
          <a:endParaRPr lang="en-US" sz="2400" kern="1200" dirty="0"/>
        </a:p>
      </dsp:txBody>
      <dsp:txXfrm>
        <a:off x="0" y="0"/>
        <a:ext cx="10515600" cy="1088136"/>
      </dsp:txXfrm>
    </dsp:sp>
    <dsp:sp modelId="{1CB94D8E-6AAB-4E98-9D27-3A370F0BFB0A}">
      <dsp:nvSpPr>
        <dsp:cNvPr id="0" name=""/>
        <dsp:cNvSpPr/>
      </dsp:nvSpPr>
      <dsp:spPr>
        <a:xfrm>
          <a:off x="0" y="1088136"/>
          <a:ext cx="10515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81FD769-4997-4564-B14C-30DB7DC71609}">
      <dsp:nvSpPr>
        <dsp:cNvPr id="0" name=""/>
        <dsp:cNvSpPr/>
      </dsp:nvSpPr>
      <dsp:spPr>
        <a:xfrm>
          <a:off x="0" y="1088136"/>
          <a:ext cx="10515600" cy="10881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i="1" kern="1200" baseline="0" dirty="0" err="1"/>
            <a:t>Tahara</a:t>
          </a:r>
          <a:r>
            <a:rPr lang="en-US" sz="2400" b="1" i="1" kern="1200" baseline="0" dirty="0"/>
            <a:t>:  </a:t>
          </a:r>
          <a:r>
            <a:rPr lang="en-US" sz="2400" b="0" i="0" kern="1200" baseline="0" dirty="0"/>
            <a:t>This is the ritual washing, purification, of the body usually done by the </a:t>
          </a:r>
          <a:r>
            <a:rPr lang="en-US" sz="2400" b="0" i="1" kern="1200" baseline="0" dirty="0" err="1"/>
            <a:t>chevra</a:t>
          </a:r>
          <a:r>
            <a:rPr lang="en-US" sz="2400" b="0" i="1" kern="1200" baseline="0" dirty="0"/>
            <a:t> </a:t>
          </a:r>
          <a:r>
            <a:rPr lang="en-US" sz="2400" b="0" i="1" kern="1200" baseline="0" dirty="0" err="1"/>
            <a:t>kadisha</a:t>
          </a:r>
          <a:r>
            <a:rPr lang="en-US" sz="2400" b="0" i="0" kern="1200" baseline="0" dirty="0"/>
            <a:t>.</a:t>
          </a:r>
          <a:endParaRPr lang="en-US" sz="2400" kern="1200" dirty="0"/>
        </a:p>
      </dsp:txBody>
      <dsp:txXfrm>
        <a:off x="0" y="1088136"/>
        <a:ext cx="10515600" cy="1088136"/>
      </dsp:txXfrm>
    </dsp:sp>
    <dsp:sp modelId="{2C89BCE8-4ED0-4BAF-95A7-6824A3D15A5C}">
      <dsp:nvSpPr>
        <dsp:cNvPr id="0" name=""/>
        <dsp:cNvSpPr/>
      </dsp:nvSpPr>
      <dsp:spPr>
        <a:xfrm>
          <a:off x="0" y="2176272"/>
          <a:ext cx="10515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C91C9CF-CFE2-4508-BAFE-58DBF4E338A9}">
      <dsp:nvSpPr>
        <dsp:cNvPr id="0" name=""/>
        <dsp:cNvSpPr/>
      </dsp:nvSpPr>
      <dsp:spPr>
        <a:xfrm>
          <a:off x="0" y="2176272"/>
          <a:ext cx="10515600" cy="10881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i="1" kern="1200" baseline="0" dirty="0" err="1"/>
            <a:t>Tachrichin</a:t>
          </a:r>
          <a:r>
            <a:rPr lang="en-US" sz="2400" b="1" i="1" kern="1200" baseline="0" dirty="0"/>
            <a:t>: </a:t>
          </a:r>
          <a:r>
            <a:rPr lang="en-US" sz="2400" b="0" i="0" kern="1200" baseline="0" dirty="0"/>
            <a:t>The burial shrouds made with plain linen which have no pockets.</a:t>
          </a:r>
          <a:endParaRPr lang="en-US" sz="2400" kern="1200" dirty="0"/>
        </a:p>
      </dsp:txBody>
      <dsp:txXfrm>
        <a:off x="0" y="2176272"/>
        <a:ext cx="10515600" cy="1088136"/>
      </dsp:txXfrm>
    </dsp:sp>
    <dsp:sp modelId="{81498229-A68F-45D4-AC57-BA704BCCEDF3}">
      <dsp:nvSpPr>
        <dsp:cNvPr id="0" name=""/>
        <dsp:cNvSpPr/>
      </dsp:nvSpPr>
      <dsp:spPr>
        <a:xfrm>
          <a:off x="0" y="3264408"/>
          <a:ext cx="10515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1B982F7-2308-44A7-AAA4-97DE8AF7CB5D}">
      <dsp:nvSpPr>
        <dsp:cNvPr id="0" name=""/>
        <dsp:cNvSpPr/>
      </dsp:nvSpPr>
      <dsp:spPr>
        <a:xfrm>
          <a:off x="0" y="3264408"/>
          <a:ext cx="10515600" cy="10881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i="1" kern="1200" baseline="0" dirty="0" err="1"/>
            <a:t>Shomer</a:t>
          </a:r>
          <a:r>
            <a:rPr lang="en-US" sz="2400" b="1" i="1" kern="1200" baseline="0" dirty="0"/>
            <a:t>:  </a:t>
          </a:r>
          <a:r>
            <a:rPr lang="en-US" sz="2400" b="0" i="0" kern="1200" baseline="0" dirty="0"/>
            <a:t>The person or persons entrusted to stay with the deceased from the moment of death until the burial.</a:t>
          </a:r>
          <a:endParaRPr lang="en-US" sz="2400" kern="1200" dirty="0"/>
        </a:p>
      </dsp:txBody>
      <dsp:txXfrm>
        <a:off x="0" y="3264408"/>
        <a:ext cx="10515600" cy="108813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9697C8-DB7D-4DC7-BC72-66B9A5CCDC39}">
      <dsp:nvSpPr>
        <dsp:cNvPr id="0" name=""/>
        <dsp:cNvSpPr/>
      </dsp:nvSpPr>
      <dsp:spPr>
        <a:xfrm>
          <a:off x="0" y="45717"/>
          <a:ext cx="4828172" cy="873953"/>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CA" sz="2200" kern="1200"/>
            <a:t>1. Do Jews embalm?</a:t>
          </a:r>
          <a:endParaRPr lang="en-US" sz="2200" kern="1200"/>
        </a:p>
      </dsp:txBody>
      <dsp:txXfrm>
        <a:off x="42663" y="88380"/>
        <a:ext cx="4742846" cy="788627"/>
      </dsp:txXfrm>
    </dsp:sp>
    <dsp:sp modelId="{A5537CD2-9733-4524-9237-26BF35AD2814}">
      <dsp:nvSpPr>
        <dsp:cNvPr id="0" name=""/>
        <dsp:cNvSpPr/>
      </dsp:nvSpPr>
      <dsp:spPr>
        <a:xfrm>
          <a:off x="0" y="983030"/>
          <a:ext cx="4828172" cy="873953"/>
        </a:xfrm>
        <a:prstGeom prst="roundRect">
          <a:avLst/>
        </a:prstGeom>
        <a:solidFill>
          <a:schemeClr val="accent5">
            <a:hueOff val="-1351709"/>
            <a:satOff val="-3484"/>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CA" sz="2200" kern="1200"/>
            <a:t>2. Which caskets that meet Jewish law?</a:t>
          </a:r>
          <a:endParaRPr lang="en-US" sz="2200" kern="1200"/>
        </a:p>
      </dsp:txBody>
      <dsp:txXfrm>
        <a:off x="42663" y="1025693"/>
        <a:ext cx="4742846" cy="788627"/>
      </dsp:txXfrm>
    </dsp:sp>
    <dsp:sp modelId="{280218ED-AEF8-4190-8F57-1C3A01F1F44A}">
      <dsp:nvSpPr>
        <dsp:cNvPr id="0" name=""/>
        <dsp:cNvSpPr/>
      </dsp:nvSpPr>
      <dsp:spPr>
        <a:xfrm>
          <a:off x="0" y="1920344"/>
          <a:ext cx="4828172" cy="873953"/>
        </a:xfrm>
        <a:prstGeom prst="roundRect">
          <a:avLst/>
        </a:prstGeom>
        <a:solidFill>
          <a:schemeClr val="accent5">
            <a:hueOff val="-2703417"/>
            <a:satOff val="-6968"/>
            <a:lumOff val="-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CA" sz="2200" kern="1200"/>
            <a:t>3. Do Jews have viewings?</a:t>
          </a:r>
          <a:endParaRPr lang="en-US" sz="2200" kern="1200"/>
        </a:p>
      </dsp:txBody>
      <dsp:txXfrm>
        <a:off x="42663" y="1963007"/>
        <a:ext cx="4742846" cy="788627"/>
      </dsp:txXfrm>
    </dsp:sp>
    <dsp:sp modelId="{03921664-AA80-40E7-A226-4A31D9F13E23}">
      <dsp:nvSpPr>
        <dsp:cNvPr id="0" name=""/>
        <dsp:cNvSpPr/>
      </dsp:nvSpPr>
      <dsp:spPr>
        <a:xfrm>
          <a:off x="0" y="2857657"/>
          <a:ext cx="4828172" cy="873953"/>
        </a:xfrm>
        <a:prstGeom prst="roundRect">
          <a:avLst/>
        </a:prstGeom>
        <a:solidFill>
          <a:schemeClr val="accent5">
            <a:hueOff val="-4055126"/>
            <a:satOff val="-10451"/>
            <a:lumOff val="-7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CA" sz="2200" kern="1200"/>
            <a:t>4. Is cremation allowed in Judaism?</a:t>
          </a:r>
          <a:endParaRPr lang="en-US" sz="2200" kern="1200"/>
        </a:p>
      </dsp:txBody>
      <dsp:txXfrm>
        <a:off x="42663" y="2900320"/>
        <a:ext cx="4742846" cy="788627"/>
      </dsp:txXfrm>
    </dsp:sp>
    <dsp:sp modelId="{22D5E5A1-1681-469C-9E97-33A9F95C7C03}">
      <dsp:nvSpPr>
        <dsp:cNvPr id="0" name=""/>
        <dsp:cNvSpPr/>
      </dsp:nvSpPr>
      <dsp:spPr>
        <a:xfrm>
          <a:off x="0" y="3794970"/>
          <a:ext cx="4828172" cy="873953"/>
        </a:xfrm>
        <a:prstGeom prst="roundRect">
          <a:avLst/>
        </a:prstGeom>
        <a:solidFill>
          <a:schemeClr val="accent5">
            <a:hueOff val="-5406834"/>
            <a:satOff val="-13935"/>
            <a:lumOff val="-9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CA" sz="2200" kern="1200"/>
            <a:t>5. Does Judaism allow autopsies?</a:t>
          </a:r>
          <a:endParaRPr lang="en-US" sz="2200" kern="1200"/>
        </a:p>
      </dsp:txBody>
      <dsp:txXfrm>
        <a:off x="42663" y="3837633"/>
        <a:ext cx="4742846" cy="788627"/>
      </dsp:txXfrm>
    </dsp:sp>
    <dsp:sp modelId="{808B9732-CE33-4F39-B3EF-D5A01E7108CF}">
      <dsp:nvSpPr>
        <dsp:cNvPr id="0" name=""/>
        <dsp:cNvSpPr/>
      </dsp:nvSpPr>
      <dsp:spPr>
        <a:xfrm>
          <a:off x="0" y="4732284"/>
          <a:ext cx="4828172" cy="873953"/>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CA" sz="2200" kern="1200"/>
            <a:t>6. Are flowers allowed at Jewish funerals? </a:t>
          </a:r>
          <a:endParaRPr lang="en-US" sz="2200" kern="1200"/>
        </a:p>
      </dsp:txBody>
      <dsp:txXfrm>
        <a:off x="42663" y="4774947"/>
        <a:ext cx="4742846" cy="78862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7BC459-FB85-44E5-BDDD-4E5535EDF089}">
      <dsp:nvSpPr>
        <dsp:cNvPr id="0" name=""/>
        <dsp:cNvSpPr/>
      </dsp:nvSpPr>
      <dsp:spPr>
        <a:xfrm>
          <a:off x="0" y="1813"/>
          <a:ext cx="6500091" cy="103496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i="1" kern="1200" baseline="0" dirty="0" err="1"/>
            <a:t>Aninut</a:t>
          </a:r>
          <a:r>
            <a:rPr lang="en-US" sz="1600" b="0" i="0" kern="1200" baseline="0" dirty="0"/>
            <a:t>:  The status of mourner from the moment that they hear of the death of their loved one until the funeral.  </a:t>
          </a:r>
          <a:endParaRPr lang="en-US" sz="1600" kern="1200" dirty="0"/>
        </a:p>
      </dsp:txBody>
      <dsp:txXfrm>
        <a:off x="50523" y="52336"/>
        <a:ext cx="6399045" cy="933919"/>
      </dsp:txXfrm>
    </dsp:sp>
    <dsp:sp modelId="{8970F067-5B18-49C8-8145-67291CB126C8}">
      <dsp:nvSpPr>
        <dsp:cNvPr id="0" name=""/>
        <dsp:cNvSpPr/>
      </dsp:nvSpPr>
      <dsp:spPr>
        <a:xfrm>
          <a:off x="0" y="1049871"/>
          <a:ext cx="6500091" cy="1034965"/>
        </a:xfrm>
        <a:prstGeom prst="roundRect">
          <a:avLst/>
        </a:prstGeom>
        <a:solidFill>
          <a:schemeClr val="accent5">
            <a:hueOff val="-1351709"/>
            <a:satOff val="-3484"/>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i="1" kern="1200" baseline="0" dirty="0" err="1"/>
            <a:t>Aveilut</a:t>
          </a:r>
          <a:r>
            <a:rPr lang="en-US" sz="1600" b="1" i="1" kern="1200" baseline="0" dirty="0"/>
            <a:t>: </a:t>
          </a:r>
          <a:r>
            <a:rPr lang="en-US" sz="1600" b="0" i="0" kern="1200" baseline="0" dirty="0"/>
            <a:t> The status of mourner from funeral until end of shiva.  During shiva, the community looks after their needs, there are many traditional customs that they may observe.</a:t>
          </a:r>
          <a:endParaRPr lang="en-US" sz="1600" kern="1200" dirty="0"/>
        </a:p>
      </dsp:txBody>
      <dsp:txXfrm>
        <a:off x="50523" y="1100394"/>
        <a:ext cx="6399045" cy="933919"/>
      </dsp:txXfrm>
    </dsp:sp>
    <dsp:sp modelId="{5F898691-899F-425A-B3AE-F20389357119}">
      <dsp:nvSpPr>
        <dsp:cNvPr id="0" name=""/>
        <dsp:cNvSpPr/>
      </dsp:nvSpPr>
      <dsp:spPr>
        <a:xfrm>
          <a:off x="0" y="2097928"/>
          <a:ext cx="6500091" cy="1034965"/>
        </a:xfrm>
        <a:prstGeom prst="roundRect">
          <a:avLst/>
        </a:prstGeom>
        <a:solidFill>
          <a:schemeClr val="accent5">
            <a:hueOff val="-2703417"/>
            <a:satOff val="-6968"/>
            <a:lumOff val="-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i="1" kern="1200" baseline="0" dirty="0"/>
            <a:t>Shloshim:  </a:t>
          </a:r>
          <a:r>
            <a:rPr lang="en-US" sz="1600" b="0" i="0" kern="1200" baseline="0" dirty="0"/>
            <a:t>This is the 30 day period from the day of the funeral. One begins to re-enter normal life.  Ex. they may return to work.  However, most choose to limit activities to </a:t>
          </a:r>
          <a:r>
            <a:rPr lang="en-US" sz="1600" b="0" i="0" kern="1200" baseline="0" dirty="0" err="1"/>
            <a:t>honour</a:t>
          </a:r>
          <a:r>
            <a:rPr lang="en-US" sz="1600" b="0" i="0" kern="1200" baseline="0" dirty="0"/>
            <a:t> the memory of the deceased.</a:t>
          </a:r>
          <a:endParaRPr lang="en-US" sz="1600" kern="1200" dirty="0"/>
        </a:p>
      </dsp:txBody>
      <dsp:txXfrm>
        <a:off x="50523" y="2148451"/>
        <a:ext cx="6399045" cy="933919"/>
      </dsp:txXfrm>
    </dsp:sp>
    <dsp:sp modelId="{598FEF82-3452-472C-90B1-C9DB07201245}">
      <dsp:nvSpPr>
        <dsp:cNvPr id="0" name=""/>
        <dsp:cNvSpPr/>
      </dsp:nvSpPr>
      <dsp:spPr>
        <a:xfrm>
          <a:off x="0" y="3145986"/>
          <a:ext cx="6500091" cy="1034965"/>
        </a:xfrm>
        <a:prstGeom prst="roundRect">
          <a:avLst/>
        </a:prstGeom>
        <a:solidFill>
          <a:schemeClr val="accent5">
            <a:hueOff val="-4055126"/>
            <a:satOff val="-10451"/>
            <a:lumOff val="-7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i="1" kern="1200" baseline="0"/>
            <a:t>Shana:  </a:t>
          </a:r>
          <a:r>
            <a:rPr lang="en-US" sz="1600" b="0" i="0" kern="1200" baseline="0"/>
            <a:t>The one-year time period when the mourner is says kaddish. Many people hold to an 11 month period for saying kaddish.  </a:t>
          </a:r>
          <a:endParaRPr lang="en-US" sz="1600" kern="1200" dirty="0"/>
        </a:p>
      </dsp:txBody>
      <dsp:txXfrm>
        <a:off x="50523" y="3196509"/>
        <a:ext cx="6399045" cy="933919"/>
      </dsp:txXfrm>
    </dsp:sp>
    <dsp:sp modelId="{D730D733-587B-4865-BBD4-472D52EFDCF7}">
      <dsp:nvSpPr>
        <dsp:cNvPr id="0" name=""/>
        <dsp:cNvSpPr/>
      </dsp:nvSpPr>
      <dsp:spPr>
        <a:xfrm>
          <a:off x="0" y="4194043"/>
          <a:ext cx="6500091" cy="1034965"/>
        </a:xfrm>
        <a:prstGeom prst="roundRect">
          <a:avLst/>
        </a:prstGeom>
        <a:solidFill>
          <a:schemeClr val="accent5">
            <a:hueOff val="-5406834"/>
            <a:satOff val="-13935"/>
            <a:lumOff val="-9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i="1" kern="1200" baseline="0"/>
            <a:t>Yahrzeit:  </a:t>
          </a:r>
          <a:r>
            <a:rPr lang="en-US" sz="1600" b="0" i="0" kern="1200" baseline="0"/>
            <a:t>From German meaning “year time”. -the anniversary of death.  This is often marked according to the Hebrew calendar, but some observe the Gregorian calendar date.  One traditionally lights a yahrzeit candle that burns for 24 + hours.</a:t>
          </a:r>
          <a:endParaRPr lang="en-US" sz="1600" kern="1200" dirty="0"/>
        </a:p>
      </dsp:txBody>
      <dsp:txXfrm>
        <a:off x="50523" y="4244566"/>
        <a:ext cx="6399045" cy="933919"/>
      </dsp:txXfrm>
    </dsp:sp>
    <dsp:sp modelId="{B5104ED1-E4D9-4060-B5AB-65F9BCD1D22C}">
      <dsp:nvSpPr>
        <dsp:cNvPr id="0" name=""/>
        <dsp:cNvSpPr/>
      </dsp:nvSpPr>
      <dsp:spPr>
        <a:xfrm>
          <a:off x="0" y="5242100"/>
          <a:ext cx="6500091" cy="1034965"/>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i="1" kern="1200" baseline="0"/>
            <a:t>Yizkor:  </a:t>
          </a:r>
          <a:r>
            <a:rPr lang="en-US" sz="1600" b="0" i="0" kern="1200" baseline="0"/>
            <a:t>The service of memory or remembrance held on Yom Kippur, Shemini Atzeret and the last days of Pesach and Shavuot.  </a:t>
          </a:r>
          <a:endParaRPr lang="en-US" sz="1600" kern="1200" dirty="0"/>
        </a:p>
      </dsp:txBody>
      <dsp:txXfrm>
        <a:off x="50523" y="5292623"/>
        <a:ext cx="6399045" cy="93391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BEA67F-CABB-459B-A149-F3B4BC2AA439}">
      <dsp:nvSpPr>
        <dsp:cNvPr id="0" name=""/>
        <dsp:cNvSpPr/>
      </dsp:nvSpPr>
      <dsp:spPr>
        <a:xfrm>
          <a:off x="0" y="57937"/>
          <a:ext cx="4828172" cy="131274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CA" sz="3300" kern="1200"/>
            <a:t>1. Who can be a pallbearer?</a:t>
          </a:r>
          <a:endParaRPr lang="en-US" sz="3300" kern="1200"/>
        </a:p>
      </dsp:txBody>
      <dsp:txXfrm>
        <a:off x="64083" y="122020"/>
        <a:ext cx="4700006" cy="1184574"/>
      </dsp:txXfrm>
    </dsp:sp>
    <dsp:sp modelId="{239621C0-E89E-4EE2-9D90-01585444A907}">
      <dsp:nvSpPr>
        <dsp:cNvPr id="0" name=""/>
        <dsp:cNvSpPr/>
      </dsp:nvSpPr>
      <dsp:spPr>
        <a:xfrm>
          <a:off x="0" y="1465717"/>
          <a:ext cx="4828172" cy="1312740"/>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CA" sz="3300" kern="1200"/>
            <a:t>2. Who delivers the chesped / eulogy?</a:t>
          </a:r>
          <a:endParaRPr lang="en-US" sz="3300" kern="1200"/>
        </a:p>
      </dsp:txBody>
      <dsp:txXfrm>
        <a:off x="64083" y="1529800"/>
        <a:ext cx="4700006" cy="1184574"/>
      </dsp:txXfrm>
    </dsp:sp>
    <dsp:sp modelId="{E0EE5442-527C-4143-8920-1FD962C12BDF}">
      <dsp:nvSpPr>
        <dsp:cNvPr id="0" name=""/>
        <dsp:cNvSpPr/>
      </dsp:nvSpPr>
      <dsp:spPr>
        <a:xfrm>
          <a:off x="0" y="2873497"/>
          <a:ext cx="4828172" cy="1312740"/>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CA" sz="3300" kern="1200"/>
            <a:t>3. Burial of limbs and other parts?</a:t>
          </a:r>
          <a:endParaRPr lang="en-US" sz="3300" kern="1200"/>
        </a:p>
      </dsp:txBody>
      <dsp:txXfrm>
        <a:off x="64083" y="2937580"/>
        <a:ext cx="4700006" cy="1184574"/>
      </dsp:txXfrm>
    </dsp:sp>
    <dsp:sp modelId="{58D45344-8A11-4FD6-ADC3-B44A02EA0B71}">
      <dsp:nvSpPr>
        <dsp:cNvPr id="0" name=""/>
        <dsp:cNvSpPr/>
      </dsp:nvSpPr>
      <dsp:spPr>
        <a:xfrm>
          <a:off x="0" y="4281277"/>
          <a:ext cx="4828172" cy="131274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CA" sz="3300" kern="1200"/>
            <a:t>4. Memorial gifts?</a:t>
          </a:r>
          <a:endParaRPr lang="en-US" sz="3300" kern="1200"/>
        </a:p>
      </dsp:txBody>
      <dsp:txXfrm>
        <a:off x="64083" y="4345360"/>
        <a:ext cx="4700006" cy="118457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6C3F07-42E9-4E7A-B41F-F41F9F13C215}">
      <dsp:nvSpPr>
        <dsp:cNvPr id="0" name=""/>
        <dsp:cNvSpPr/>
      </dsp:nvSpPr>
      <dsp:spPr>
        <a:xfrm>
          <a:off x="0" y="812857"/>
          <a:ext cx="4828172" cy="95471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CA" sz="2400" kern="1200"/>
            <a:t>1. What can I do during shiva / shloshim / year?</a:t>
          </a:r>
          <a:endParaRPr lang="en-US" sz="2400" kern="1200"/>
        </a:p>
      </dsp:txBody>
      <dsp:txXfrm>
        <a:off x="46606" y="859463"/>
        <a:ext cx="4734960" cy="861507"/>
      </dsp:txXfrm>
    </dsp:sp>
    <dsp:sp modelId="{E1ED99A3-6AA0-4375-9630-3AEACACFFCF9}">
      <dsp:nvSpPr>
        <dsp:cNvPr id="0" name=""/>
        <dsp:cNvSpPr/>
      </dsp:nvSpPr>
      <dsp:spPr>
        <a:xfrm>
          <a:off x="0" y="1836697"/>
          <a:ext cx="4828172" cy="954719"/>
        </a:xfrm>
        <a:prstGeom prst="round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CA" sz="2400" kern="1200"/>
            <a:t>2. Who says kaddish?</a:t>
          </a:r>
          <a:endParaRPr lang="en-US" sz="2400" kern="1200"/>
        </a:p>
      </dsp:txBody>
      <dsp:txXfrm>
        <a:off x="46606" y="1883303"/>
        <a:ext cx="4734960" cy="861507"/>
      </dsp:txXfrm>
    </dsp:sp>
    <dsp:sp modelId="{81590B46-39FC-4667-8D9F-350560B12086}">
      <dsp:nvSpPr>
        <dsp:cNvPr id="0" name=""/>
        <dsp:cNvSpPr/>
      </dsp:nvSpPr>
      <dsp:spPr>
        <a:xfrm>
          <a:off x="0" y="2860537"/>
          <a:ext cx="4828172" cy="954719"/>
        </a:xfrm>
        <a:prstGeom prst="round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CA" sz="2400" kern="1200" dirty="0"/>
            <a:t>3. What do I do about a joyous occasion during shloshim?</a:t>
          </a:r>
          <a:endParaRPr lang="en-US" sz="2400" kern="1200" dirty="0"/>
        </a:p>
      </dsp:txBody>
      <dsp:txXfrm>
        <a:off x="46606" y="2907143"/>
        <a:ext cx="4734960" cy="861507"/>
      </dsp:txXfrm>
    </dsp:sp>
    <dsp:sp modelId="{F22E390A-58DD-4E18-B409-761AD1A043CD}">
      <dsp:nvSpPr>
        <dsp:cNvPr id="0" name=""/>
        <dsp:cNvSpPr/>
      </dsp:nvSpPr>
      <dsp:spPr>
        <a:xfrm>
          <a:off x="0" y="3884377"/>
          <a:ext cx="4828172" cy="954719"/>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As a Jew of choice, how do I mourn for my non-Jewish family members?</a:t>
          </a:r>
        </a:p>
      </dsp:txBody>
      <dsp:txXfrm>
        <a:off x="46606" y="3930983"/>
        <a:ext cx="4734960" cy="86150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BDDF91-8D58-4110-B8E3-200C9B46A6DA}">
      <dsp:nvSpPr>
        <dsp:cNvPr id="0" name=""/>
        <dsp:cNvSpPr/>
      </dsp:nvSpPr>
      <dsp:spPr>
        <a:xfrm>
          <a:off x="0" y="618218"/>
          <a:ext cx="6263640" cy="137475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b="0" i="0" kern="1200" dirty="0"/>
            <a:t>In the Tanakh there is an underworld called</a:t>
          </a:r>
          <a:r>
            <a:rPr lang="en-US" sz="2500" b="0" i="1" u="none" kern="1200" dirty="0"/>
            <a:t> </a:t>
          </a:r>
          <a:r>
            <a:rPr lang="en-US" sz="2500" b="0" i="1" u="none" kern="1200" dirty="0" err="1">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Sheol</a:t>
          </a:r>
          <a:r>
            <a:rPr lang="en-US" sz="2500" b="0" i="1" u="none" kern="1200" dirty="0">
              <a:solidFill>
                <a:schemeClr val="bg1"/>
              </a:solidFill>
            </a:rPr>
            <a:t>. </a:t>
          </a:r>
          <a:r>
            <a:rPr lang="en-US" sz="2500" b="0" i="0" kern="1200" dirty="0"/>
            <a:t>It is described mostly as a dark pit and everyone goes there.  </a:t>
          </a:r>
          <a:endParaRPr lang="en-US" sz="2500" kern="1200" dirty="0"/>
        </a:p>
      </dsp:txBody>
      <dsp:txXfrm>
        <a:off x="67110" y="685328"/>
        <a:ext cx="6129420" cy="1240530"/>
      </dsp:txXfrm>
    </dsp:sp>
    <dsp:sp modelId="{5597FCB8-5027-494C-A7A7-96B72171A20E}">
      <dsp:nvSpPr>
        <dsp:cNvPr id="0" name=""/>
        <dsp:cNvSpPr/>
      </dsp:nvSpPr>
      <dsp:spPr>
        <a:xfrm>
          <a:off x="0" y="2064968"/>
          <a:ext cx="6263640" cy="137475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b="0" i="0" kern="1200"/>
            <a:t>In the rabbinic tradition it’s known by a number of names, including the </a:t>
          </a:r>
          <a:r>
            <a:rPr lang="en-US" sz="2500" b="0" i="1" kern="1200"/>
            <a:t>yeshiva shel mallah</a:t>
          </a:r>
          <a:r>
            <a:rPr lang="en-US" sz="2500" b="0" i="0" kern="1200"/>
            <a:t>, the school on high and </a:t>
          </a:r>
          <a:r>
            <a:rPr lang="en-US" sz="2500" b="0" i="1" kern="1200"/>
            <a:t>Olam HaBa</a:t>
          </a:r>
          <a:r>
            <a:rPr lang="en-US" sz="2500" b="0" i="0" kern="1200"/>
            <a:t>. </a:t>
          </a:r>
          <a:endParaRPr lang="en-US" sz="2500" kern="1200"/>
        </a:p>
      </dsp:txBody>
      <dsp:txXfrm>
        <a:off x="67110" y="2132078"/>
        <a:ext cx="6129420" cy="1240530"/>
      </dsp:txXfrm>
    </dsp:sp>
    <dsp:sp modelId="{480F0152-9DEF-4EC7-ABD6-E7B2168DAEE3}">
      <dsp:nvSpPr>
        <dsp:cNvPr id="0" name=""/>
        <dsp:cNvSpPr/>
      </dsp:nvSpPr>
      <dsp:spPr>
        <a:xfrm>
          <a:off x="0" y="3511719"/>
          <a:ext cx="6263640" cy="137475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b="0" i="0" kern="1200"/>
            <a:t>The Hebrew word for skies, </a:t>
          </a:r>
          <a:r>
            <a:rPr lang="en-US" sz="2500" b="0" i="1" kern="1200"/>
            <a:t>shamayim</a:t>
          </a:r>
          <a:r>
            <a:rPr lang="en-US" sz="2500" b="0" i="0" kern="1200"/>
            <a:t>, also came to refer to heaven.</a:t>
          </a:r>
          <a:endParaRPr lang="en-US" sz="2500" kern="1200"/>
        </a:p>
      </dsp:txBody>
      <dsp:txXfrm>
        <a:off x="67110" y="3578829"/>
        <a:ext cx="6129420" cy="124053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C3FBFF-C5BD-4F0D-A2DA-2912B35CE568}">
      <dsp:nvSpPr>
        <dsp:cNvPr id="0" name=""/>
        <dsp:cNvSpPr/>
      </dsp:nvSpPr>
      <dsp:spPr>
        <a:xfrm>
          <a:off x="0" y="218849"/>
          <a:ext cx="6263640" cy="2491734"/>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b="0" i="0" kern="1200"/>
            <a:t>The righteous of any people and any faith have a place in it. Our actions, not our specific beliefs, determine our fate. </a:t>
          </a:r>
          <a:endParaRPr lang="en-US" sz="2900" kern="1200"/>
        </a:p>
      </dsp:txBody>
      <dsp:txXfrm>
        <a:off x="121636" y="340485"/>
        <a:ext cx="6020368" cy="2248462"/>
      </dsp:txXfrm>
    </dsp:sp>
    <dsp:sp modelId="{EA94C91A-C6F3-4B02-B975-ACD39F155AE1}">
      <dsp:nvSpPr>
        <dsp:cNvPr id="0" name=""/>
        <dsp:cNvSpPr/>
      </dsp:nvSpPr>
      <dsp:spPr>
        <a:xfrm>
          <a:off x="0" y="2794103"/>
          <a:ext cx="6263640" cy="2491734"/>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b="0" i="0" kern="1200"/>
            <a:t>No concept of Hell exists in Judaism. The closest we get is the fate of apostate (a person who renounces God, faith and morality in this world), who is said to be “cut off from his kin.”</a:t>
          </a:r>
          <a:endParaRPr lang="en-US" sz="2900" kern="1200"/>
        </a:p>
      </dsp:txBody>
      <dsp:txXfrm>
        <a:off x="121636" y="2915739"/>
        <a:ext cx="6020368" cy="224846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3D6BFD-E0A0-4B1A-9A9D-1E023BD6679C}">
      <dsp:nvSpPr>
        <dsp:cNvPr id="0" name=""/>
        <dsp:cNvSpPr/>
      </dsp:nvSpPr>
      <dsp:spPr>
        <a:xfrm>
          <a:off x="0" y="375803"/>
          <a:ext cx="6263640" cy="233766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0" i="0" kern="1200"/>
            <a:t>One strand of Jewish thought sees heaven as a transitory place where souls reside after death. They reside there until they reunite with their physical bodies at the time when the Moshiach comes.</a:t>
          </a:r>
          <a:r>
            <a:rPr lang="en-US" sz="2700" b="0" i="1" kern="1200"/>
            <a:t> </a:t>
          </a:r>
          <a:endParaRPr lang="en-US" sz="2700" kern="1200"/>
        </a:p>
      </dsp:txBody>
      <dsp:txXfrm>
        <a:off x="114115" y="489918"/>
        <a:ext cx="6035410" cy="2109430"/>
      </dsp:txXfrm>
    </dsp:sp>
    <dsp:sp modelId="{CFA2F69C-BD9D-468B-8452-A095E7AFEBF1}">
      <dsp:nvSpPr>
        <dsp:cNvPr id="0" name=""/>
        <dsp:cNvSpPr/>
      </dsp:nvSpPr>
      <dsp:spPr>
        <a:xfrm>
          <a:off x="0" y="2791223"/>
          <a:ext cx="6263640" cy="233766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0" i="0" kern="1200"/>
            <a:t>This approach differs from reincarnation since the return to life happens only in the messianic era, not as a regular occurrence, as in Hinduism.</a:t>
          </a:r>
          <a:endParaRPr lang="en-US" sz="2700" kern="1200"/>
        </a:p>
      </dsp:txBody>
      <dsp:txXfrm>
        <a:off x="114115" y="2905338"/>
        <a:ext cx="6035410" cy="210943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07B241-E41E-4C20-8DDC-162420827127}">
      <dsp:nvSpPr>
        <dsp:cNvPr id="0" name=""/>
        <dsp:cNvSpPr/>
      </dsp:nvSpPr>
      <dsp:spPr>
        <a:xfrm>
          <a:off x="0" y="5015"/>
          <a:ext cx="6263640" cy="2692608"/>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CA" sz="3800" kern="1200"/>
            <a:t>Maurice Lamm, </a:t>
          </a:r>
          <a:r>
            <a:rPr lang="en-CA" sz="3800" u="sng" kern="1200"/>
            <a:t>The Jewish Way in Death and Mourning</a:t>
          </a:r>
          <a:endParaRPr lang="en-US" sz="3800" kern="1200"/>
        </a:p>
      </dsp:txBody>
      <dsp:txXfrm>
        <a:off x="131442" y="136457"/>
        <a:ext cx="6000756" cy="2429724"/>
      </dsp:txXfrm>
    </dsp:sp>
    <dsp:sp modelId="{C93A572E-7F2F-4907-85E3-4B551DBD7F1F}">
      <dsp:nvSpPr>
        <dsp:cNvPr id="0" name=""/>
        <dsp:cNvSpPr/>
      </dsp:nvSpPr>
      <dsp:spPr>
        <a:xfrm>
          <a:off x="0" y="2807063"/>
          <a:ext cx="6263640" cy="2692608"/>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CA" sz="3800" kern="1200"/>
            <a:t>Anita Diamant, </a:t>
          </a:r>
          <a:r>
            <a:rPr lang="en-CA" sz="3800" u="sng" kern="1200"/>
            <a:t>Saying Kaddish: How to Comfort the Dying, Bury the Dead and Mourn as a Jew</a:t>
          </a:r>
          <a:endParaRPr lang="en-US" sz="3800" kern="1200"/>
        </a:p>
      </dsp:txBody>
      <dsp:txXfrm>
        <a:off x="131442" y="2938505"/>
        <a:ext cx="6000756" cy="2429724"/>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FD7C3-AB04-19BB-9D42-CE1B37A37FA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A4593707-07A4-7FEB-A296-0FC9853F862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4096BCE2-B056-7D3C-7307-E4BB5A94E60E}"/>
              </a:ext>
            </a:extLst>
          </p:cNvPr>
          <p:cNvSpPr>
            <a:spLocks noGrp="1"/>
          </p:cNvSpPr>
          <p:nvPr>
            <p:ph type="dt" sz="half" idx="10"/>
          </p:nvPr>
        </p:nvSpPr>
        <p:spPr/>
        <p:txBody>
          <a:bodyPr/>
          <a:lstStyle/>
          <a:p>
            <a:fld id="{25A0E435-2A58-4C6A-B9CB-BC85303A225A}" type="datetimeFigureOut">
              <a:rPr lang="en-CA" smtClean="0"/>
              <a:t>2022-11-01</a:t>
            </a:fld>
            <a:endParaRPr lang="en-CA"/>
          </a:p>
        </p:txBody>
      </p:sp>
      <p:sp>
        <p:nvSpPr>
          <p:cNvPr id="5" name="Footer Placeholder 4">
            <a:extLst>
              <a:ext uri="{FF2B5EF4-FFF2-40B4-BE49-F238E27FC236}">
                <a16:creationId xmlns:a16="http://schemas.microsoft.com/office/drawing/2014/main" id="{96DB1557-D083-51DE-FEDF-28F4769C5BCB}"/>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69BB1B6E-8031-0B1F-D292-F626263D1842}"/>
              </a:ext>
            </a:extLst>
          </p:cNvPr>
          <p:cNvSpPr>
            <a:spLocks noGrp="1"/>
          </p:cNvSpPr>
          <p:nvPr>
            <p:ph type="sldNum" sz="quarter" idx="12"/>
          </p:nvPr>
        </p:nvSpPr>
        <p:spPr/>
        <p:txBody>
          <a:bodyPr/>
          <a:lstStyle/>
          <a:p>
            <a:fld id="{C116E721-340E-4652-998D-7A59E0209CCC}" type="slidenum">
              <a:rPr lang="en-CA" smtClean="0"/>
              <a:t>‹#›</a:t>
            </a:fld>
            <a:endParaRPr lang="en-CA"/>
          </a:p>
        </p:txBody>
      </p:sp>
    </p:spTree>
    <p:extLst>
      <p:ext uri="{BB962C8B-B14F-4D97-AF65-F5344CB8AC3E}">
        <p14:creationId xmlns:p14="http://schemas.microsoft.com/office/powerpoint/2010/main" val="31565141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3857D-40FB-9188-7526-4A5FFA9A362C}"/>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6FDAD233-D379-15F5-02AC-4EBC3FAFBAA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11ED1B3F-8BAB-C5D6-3B6C-DEF27DFC3292}"/>
              </a:ext>
            </a:extLst>
          </p:cNvPr>
          <p:cNvSpPr>
            <a:spLocks noGrp="1"/>
          </p:cNvSpPr>
          <p:nvPr>
            <p:ph type="dt" sz="half" idx="10"/>
          </p:nvPr>
        </p:nvSpPr>
        <p:spPr/>
        <p:txBody>
          <a:bodyPr/>
          <a:lstStyle/>
          <a:p>
            <a:fld id="{25A0E435-2A58-4C6A-B9CB-BC85303A225A}" type="datetimeFigureOut">
              <a:rPr lang="en-CA" smtClean="0"/>
              <a:t>2022-11-01</a:t>
            </a:fld>
            <a:endParaRPr lang="en-CA"/>
          </a:p>
        </p:txBody>
      </p:sp>
      <p:sp>
        <p:nvSpPr>
          <p:cNvPr id="5" name="Footer Placeholder 4">
            <a:extLst>
              <a:ext uri="{FF2B5EF4-FFF2-40B4-BE49-F238E27FC236}">
                <a16:creationId xmlns:a16="http://schemas.microsoft.com/office/drawing/2014/main" id="{0893ECE1-9E86-EC9F-6CD7-B3E62D366B10}"/>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BD79F03A-FE17-B8C1-7263-85134D2A7648}"/>
              </a:ext>
            </a:extLst>
          </p:cNvPr>
          <p:cNvSpPr>
            <a:spLocks noGrp="1"/>
          </p:cNvSpPr>
          <p:nvPr>
            <p:ph type="sldNum" sz="quarter" idx="12"/>
          </p:nvPr>
        </p:nvSpPr>
        <p:spPr/>
        <p:txBody>
          <a:bodyPr/>
          <a:lstStyle/>
          <a:p>
            <a:fld id="{C116E721-340E-4652-998D-7A59E0209CCC}" type="slidenum">
              <a:rPr lang="en-CA" smtClean="0"/>
              <a:t>‹#›</a:t>
            </a:fld>
            <a:endParaRPr lang="en-CA"/>
          </a:p>
        </p:txBody>
      </p:sp>
    </p:spTree>
    <p:extLst>
      <p:ext uri="{BB962C8B-B14F-4D97-AF65-F5344CB8AC3E}">
        <p14:creationId xmlns:p14="http://schemas.microsoft.com/office/powerpoint/2010/main" val="22293283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AA40D67-B683-467C-E062-893C6AC25B2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A26A2631-0CE8-A542-60D7-40105C9F824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D27CC791-4B00-7DEC-0FB7-0E1CA839228C}"/>
              </a:ext>
            </a:extLst>
          </p:cNvPr>
          <p:cNvSpPr>
            <a:spLocks noGrp="1"/>
          </p:cNvSpPr>
          <p:nvPr>
            <p:ph type="dt" sz="half" idx="10"/>
          </p:nvPr>
        </p:nvSpPr>
        <p:spPr/>
        <p:txBody>
          <a:bodyPr/>
          <a:lstStyle/>
          <a:p>
            <a:fld id="{25A0E435-2A58-4C6A-B9CB-BC85303A225A}" type="datetimeFigureOut">
              <a:rPr lang="en-CA" smtClean="0"/>
              <a:t>2022-11-01</a:t>
            </a:fld>
            <a:endParaRPr lang="en-CA"/>
          </a:p>
        </p:txBody>
      </p:sp>
      <p:sp>
        <p:nvSpPr>
          <p:cNvPr id="5" name="Footer Placeholder 4">
            <a:extLst>
              <a:ext uri="{FF2B5EF4-FFF2-40B4-BE49-F238E27FC236}">
                <a16:creationId xmlns:a16="http://schemas.microsoft.com/office/drawing/2014/main" id="{C95CBECC-8576-8242-0706-BAD08074255D}"/>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FD687C02-5BC9-BDDD-03D1-96E3078A1502}"/>
              </a:ext>
            </a:extLst>
          </p:cNvPr>
          <p:cNvSpPr>
            <a:spLocks noGrp="1"/>
          </p:cNvSpPr>
          <p:nvPr>
            <p:ph type="sldNum" sz="quarter" idx="12"/>
          </p:nvPr>
        </p:nvSpPr>
        <p:spPr/>
        <p:txBody>
          <a:bodyPr/>
          <a:lstStyle/>
          <a:p>
            <a:fld id="{C116E721-340E-4652-998D-7A59E0209CCC}" type="slidenum">
              <a:rPr lang="en-CA" smtClean="0"/>
              <a:t>‹#›</a:t>
            </a:fld>
            <a:endParaRPr lang="en-CA"/>
          </a:p>
        </p:txBody>
      </p:sp>
    </p:spTree>
    <p:extLst>
      <p:ext uri="{BB962C8B-B14F-4D97-AF65-F5344CB8AC3E}">
        <p14:creationId xmlns:p14="http://schemas.microsoft.com/office/powerpoint/2010/main" val="3544798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25286-7146-20B5-97DF-B2FF67054425}"/>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C640BBB1-4722-9C7E-8205-52B18C2EA1B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6497AAA5-1207-7714-A95C-9CF11B07E9C9}"/>
              </a:ext>
            </a:extLst>
          </p:cNvPr>
          <p:cNvSpPr>
            <a:spLocks noGrp="1"/>
          </p:cNvSpPr>
          <p:nvPr>
            <p:ph type="dt" sz="half" idx="10"/>
          </p:nvPr>
        </p:nvSpPr>
        <p:spPr/>
        <p:txBody>
          <a:bodyPr/>
          <a:lstStyle/>
          <a:p>
            <a:fld id="{25A0E435-2A58-4C6A-B9CB-BC85303A225A}" type="datetimeFigureOut">
              <a:rPr lang="en-CA" smtClean="0"/>
              <a:t>2022-11-01</a:t>
            </a:fld>
            <a:endParaRPr lang="en-CA"/>
          </a:p>
        </p:txBody>
      </p:sp>
      <p:sp>
        <p:nvSpPr>
          <p:cNvPr id="5" name="Footer Placeholder 4">
            <a:extLst>
              <a:ext uri="{FF2B5EF4-FFF2-40B4-BE49-F238E27FC236}">
                <a16:creationId xmlns:a16="http://schemas.microsoft.com/office/drawing/2014/main" id="{E29F290A-A719-2ADD-442F-4AB28AFD7DBD}"/>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65AF5CFD-7247-9765-4B11-65D1BF376492}"/>
              </a:ext>
            </a:extLst>
          </p:cNvPr>
          <p:cNvSpPr>
            <a:spLocks noGrp="1"/>
          </p:cNvSpPr>
          <p:nvPr>
            <p:ph type="sldNum" sz="quarter" idx="12"/>
          </p:nvPr>
        </p:nvSpPr>
        <p:spPr/>
        <p:txBody>
          <a:bodyPr/>
          <a:lstStyle/>
          <a:p>
            <a:fld id="{C116E721-340E-4652-998D-7A59E0209CCC}" type="slidenum">
              <a:rPr lang="en-CA" smtClean="0"/>
              <a:t>‹#›</a:t>
            </a:fld>
            <a:endParaRPr lang="en-CA"/>
          </a:p>
        </p:txBody>
      </p:sp>
    </p:spTree>
    <p:extLst>
      <p:ext uri="{BB962C8B-B14F-4D97-AF65-F5344CB8AC3E}">
        <p14:creationId xmlns:p14="http://schemas.microsoft.com/office/powerpoint/2010/main" val="25240803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16E20-4878-FDCE-8EFB-CD29379E50C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F4D33690-0CEA-FD6F-9D42-8704FEFBB17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F0988B0-9E27-0336-F83E-47493332D017}"/>
              </a:ext>
            </a:extLst>
          </p:cNvPr>
          <p:cNvSpPr>
            <a:spLocks noGrp="1"/>
          </p:cNvSpPr>
          <p:nvPr>
            <p:ph type="dt" sz="half" idx="10"/>
          </p:nvPr>
        </p:nvSpPr>
        <p:spPr/>
        <p:txBody>
          <a:bodyPr/>
          <a:lstStyle/>
          <a:p>
            <a:fld id="{25A0E435-2A58-4C6A-B9CB-BC85303A225A}" type="datetimeFigureOut">
              <a:rPr lang="en-CA" smtClean="0"/>
              <a:t>2022-11-01</a:t>
            </a:fld>
            <a:endParaRPr lang="en-CA"/>
          </a:p>
        </p:txBody>
      </p:sp>
      <p:sp>
        <p:nvSpPr>
          <p:cNvPr id="5" name="Footer Placeholder 4">
            <a:extLst>
              <a:ext uri="{FF2B5EF4-FFF2-40B4-BE49-F238E27FC236}">
                <a16:creationId xmlns:a16="http://schemas.microsoft.com/office/drawing/2014/main" id="{96D54C8F-4878-0AAB-45D6-E5B80B0ADBF3}"/>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4E5942DC-9059-5975-499D-BB2A5E34E3EF}"/>
              </a:ext>
            </a:extLst>
          </p:cNvPr>
          <p:cNvSpPr>
            <a:spLocks noGrp="1"/>
          </p:cNvSpPr>
          <p:nvPr>
            <p:ph type="sldNum" sz="quarter" idx="12"/>
          </p:nvPr>
        </p:nvSpPr>
        <p:spPr/>
        <p:txBody>
          <a:bodyPr/>
          <a:lstStyle/>
          <a:p>
            <a:fld id="{C116E721-340E-4652-998D-7A59E0209CCC}" type="slidenum">
              <a:rPr lang="en-CA" smtClean="0"/>
              <a:t>‹#›</a:t>
            </a:fld>
            <a:endParaRPr lang="en-CA"/>
          </a:p>
        </p:txBody>
      </p:sp>
    </p:spTree>
    <p:extLst>
      <p:ext uri="{BB962C8B-B14F-4D97-AF65-F5344CB8AC3E}">
        <p14:creationId xmlns:p14="http://schemas.microsoft.com/office/powerpoint/2010/main" val="26717311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274DE-EBEA-744C-F318-AA3BEFD537F8}"/>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4325E30C-862B-68D8-83B8-DA5C5C3A17E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AA373CAE-7253-C815-B0FB-5C71157A014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41F3E16F-C196-59C9-8BB9-94A745BFEB0A}"/>
              </a:ext>
            </a:extLst>
          </p:cNvPr>
          <p:cNvSpPr>
            <a:spLocks noGrp="1"/>
          </p:cNvSpPr>
          <p:nvPr>
            <p:ph type="dt" sz="half" idx="10"/>
          </p:nvPr>
        </p:nvSpPr>
        <p:spPr/>
        <p:txBody>
          <a:bodyPr/>
          <a:lstStyle/>
          <a:p>
            <a:fld id="{25A0E435-2A58-4C6A-B9CB-BC85303A225A}" type="datetimeFigureOut">
              <a:rPr lang="en-CA" smtClean="0"/>
              <a:t>2022-11-01</a:t>
            </a:fld>
            <a:endParaRPr lang="en-CA"/>
          </a:p>
        </p:txBody>
      </p:sp>
      <p:sp>
        <p:nvSpPr>
          <p:cNvPr id="6" name="Footer Placeholder 5">
            <a:extLst>
              <a:ext uri="{FF2B5EF4-FFF2-40B4-BE49-F238E27FC236}">
                <a16:creationId xmlns:a16="http://schemas.microsoft.com/office/drawing/2014/main" id="{5343655D-0D04-A7F3-A5B8-1CD10A32BD5D}"/>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F681EE96-EAC1-AA9F-5114-C0437A3624A1}"/>
              </a:ext>
            </a:extLst>
          </p:cNvPr>
          <p:cNvSpPr>
            <a:spLocks noGrp="1"/>
          </p:cNvSpPr>
          <p:nvPr>
            <p:ph type="sldNum" sz="quarter" idx="12"/>
          </p:nvPr>
        </p:nvSpPr>
        <p:spPr/>
        <p:txBody>
          <a:bodyPr/>
          <a:lstStyle/>
          <a:p>
            <a:fld id="{C116E721-340E-4652-998D-7A59E0209CCC}" type="slidenum">
              <a:rPr lang="en-CA" smtClean="0"/>
              <a:t>‹#›</a:t>
            </a:fld>
            <a:endParaRPr lang="en-CA"/>
          </a:p>
        </p:txBody>
      </p:sp>
    </p:spTree>
    <p:extLst>
      <p:ext uri="{BB962C8B-B14F-4D97-AF65-F5344CB8AC3E}">
        <p14:creationId xmlns:p14="http://schemas.microsoft.com/office/powerpoint/2010/main" val="8846577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9FAF3-9641-B3D3-8CEB-7CFF2265DE39}"/>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D53EEAA6-6A0E-861A-DBE1-8DFB5C70874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C21AE6-2BE8-EBC3-BBE0-B07501AFD0F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7684BE90-02C6-8B1E-71AB-D5FF80161BF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17DC884-8420-5E06-7BED-6D4A7CA7957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38F79DCD-B705-2B91-A19E-3ED32EEF36A6}"/>
              </a:ext>
            </a:extLst>
          </p:cNvPr>
          <p:cNvSpPr>
            <a:spLocks noGrp="1"/>
          </p:cNvSpPr>
          <p:nvPr>
            <p:ph type="dt" sz="half" idx="10"/>
          </p:nvPr>
        </p:nvSpPr>
        <p:spPr/>
        <p:txBody>
          <a:bodyPr/>
          <a:lstStyle/>
          <a:p>
            <a:fld id="{25A0E435-2A58-4C6A-B9CB-BC85303A225A}" type="datetimeFigureOut">
              <a:rPr lang="en-CA" smtClean="0"/>
              <a:t>2022-11-01</a:t>
            </a:fld>
            <a:endParaRPr lang="en-CA"/>
          </a:p>
        </p:txBody>
      </p:sp>
      <p:sp>
        <p:nvSpPr>
          <p:cNvPr id="8" name="Footer Placeholder 7">
            <a:extLst>
              <a:ext uri="{FF2B5EF4-FFF2-40B4-BE49-F238E27FC236}">
                <a16:creationId xmlns:a16="http://schemas.microsoft.com/office/drawing/2014/main" id="{F1C46188-5818-E9A5-5B1F-280F14D7ED09}"/>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97416BF0-8F9E-D4BE-B4E9-E4BE403F13DA}"/>
              </a:ext>
            </a:extLst>
          </p:cNvPr>
          <p:cNvSpPr>
            <a:spLocks noGrp="1"/>
          </p:cNvSpPr>
          <p:nvPr>
            <p:ph type="sldNum" sz="quarter" idx="12"/>
          </p:nvPr>
        </p:nvSpPr>
        <p:spPr/>
        <p:txBody>
          <a:bodyPr/>
          <a:lstStyle/>
          <a:p>
            <a:fld id="{C116E721-340E-4652-998D-7A59E0209CCC}" type="slidenum">
              <a:rPr lang="en-CA" smtClean="0"/>
              <a:t>‹#›</a:t>
            </a:fld>
            <a:endParaRPr lang="en-CA"/>
          </a:p>
        </p:txBody>
      </p:sp>
    </p:spTree>
    <p:extLst>
      <p:ext uri="{BB962C8B-B14F-4D97-AF65-F5344CB8AC3E}">
        <p14:creationId xmlns:p14="http://schemas.microsoft.com/office/powerpoint/2010/main" val="1954206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10324-DC13-7248-C414-81B1F93B1095}"/>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3FFA9401-87C8-3C49-6E8F-F5285AF45EBA}"/>
              </a:ext>
            </a:extLst>
          </p:cNvPr>
          <p:cNvSpPr>
            <a:spLocks noGrp="1"/>
          </p:cNvSpPr>
          <p:nvPr>
            <p:ph type="dt" sz="half" idx="10"/>
          </p:nvPr>
        </p:nvSpPr>
        <p:spPr/>
        <p:txBody>
          <a:bodyPr/>
          <a:lstStyle/>
          <a:p>
            <a:fld id="{25A0E435-2A58-4C6A-B9CB-BC85303A225A}" type="datetimeFigureOut">
              <a:rPr lang="en-CA" smtClean="0"/>
              <a:t>2022-11-01</a:t>
            </a:fld>
            <a:endParaRPr lang="en-CA"/>
          </a:p>
        </p:txBody>
      </p:sp>
      <p:sp>
        <p:nvSpPr>
          <p:cNvPr id="4" name="Footer Placeholder 3">
            <a:extLst>
              <a:ext uri="{FF2B5EF4-FFF2-40B4-BE49-F238E27FC236}">
                <a16:creationId xmlns:a16="http://schemas.microsoft.com/office/drawing/2014/main" id="{0CF51C4A-A57A-3D62-5F29-D1B5B6A3837A}"/>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C52B7CE0-C186-E84B-5C10-C6D7572C9B20}"/>
              </a:ext>
            </a:extLst>
          </p:cNvPr>
          <p:cNvSpPr>
            <a:spLocks noGrp="1"/>
          </p:cNvSpPr>
          <p:nvPr>
            <p:ph type="sldNum" sz="quarter" idx="12"/>
          </p:nvPr>
        </p:nvSpPr>
        <p:spPr/>
        <p:txBody>
          <a:bodyPr/>
          <a:lstStyle/>
          <a:p>
            <a:fld id="{C116E721-340E-4652-998D-7A59E0209CCC}" type="slidenum">
              <a:rPr lang="en-CA" smtClean="0"/>
              <a:t>‹#›</a:t>
            </a:fld>
            <a:endParaRPr lang="en-CA"/>
          </a:p>
        </p:txBody>
      </p:sp>
    </p:spTree>
    <p:extLst>
      <p:ext uri="{BB962C8B-B14F-4D97-AF65-F5344CB8AC3E}">
        <p14:creationId xmlns:p14="http://schemas.microsoft.com/office/powerpoint/2010/main" val="27298901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396C500-FE3A-9C9D-7E83-86F7EF5A173B}"/>
              </a:ext>
            </a:extLst>
          </p:cNvPr>
          <p:cNvSpPr>
            <a:spLocks noGrp="1"/>
          </p:cNvSpPr>
          <p:nvPr>
            <p:ph type="dt" sz="half" idx="10"/>
          </p:nvPr>
        </p:nvSpPr>
        <p:spPr/>
        <p:txBody>
          <a:bodyPr/>
          <a:lstStyle/>
          <a:p>
            <a:fld id="{25A0E435-2A58-4C6A-B9CB-BC85303A225A}" type="datetimeFigureOut">
              <a:rPr lang="en-CA" smtClean="0"/>
              <a:t>2022-11-01</a:t>
            </a:fld>
            <a:endParaRPr lang="en-CA"/>
          </a:p>
        </p:txBody>
      </p:sp>
      <p:sp>
        <p:nvSpPr>
          <p:cNvPr id="3" name="Footer Placeholder 2">
            <a:extLst>
              <a:ext uri="{FF2B5EF4-FFF2-40B4-BE49-F238E27FC236}">
                <a16:creationId xmlns:a16="http://schemas.microsoft.com/office/drawing/2014/main" id="{436394E6-9766-B616-C74B-9F3D0CE67AEE}"/>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6A3A38AF-E563-B050-19E0-D9F6F510AA99}"/>
              </a:ext>
            </a:extLst>
          </p:cNvPr>
          <p:cNvSpPr>
            <a:spLocks noGrp="1"/>
          </p:cNvSpPr>
          <p:nvPr>
            <p:ph type="sldNum" sz="quarter" idx="12"/>
          </p:nvPr>
        </p:nvSpPr>
        <p:spPr/>
        <p:txBody>
          <a:bodyPr/>
          <a:lstStyle/>
          <a:p>
            <a:fld id="{C116E721-340E-4652-998D-7A59E0209CCC}" type="slidenum">
              <a:rPr lang="en-CA" smtClean="0"/>
              <a:t>‹#›</a:t>
            </a:fld>
            <a:endParaRPr lang="en-CA"/>
          </a:p>
        </p:txBody>
      </p:sp>
    </p:spTree>
    <p:extLst>
      <p:ext uri="{BB962C8B-B14F-4D97-AF65-F5344CB8AC3E}">
        <p14:creationId xmlns:p14="http://schemas.microsoft.com/office/powerpoint/2010/main" val="871264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66F3C-D538-2FBC-DDBA-2140E94BDCA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FC76494C-1C78-887E-7290-FE3C9F310D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CF6EB71D-8F6C-74D7-F139-48FD61151E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5F22CA0-6785-3A2E-3CC1-75A8CDF5F835}"/>
              </a:ext>
            </a:extLst>
          </p:cNvPr>
          <p:cNvSpPr>
            <a:spLocks noGrp="1"/>
          </p:cNvSpPr>
          <p:nvPr>
            <p:ph type="dt" sz="half" idx="10"/>
          </p:nvPr>
        </p:nvSpPr>
        <p:spPr/>
        <p:txBody>
          <a:bodyPr/>
          <a:lstStyle/>
          <a:p>
            <a:fld id="{25A0E435-2A58-4C6A-B9CB-BC85303A225A}" type="datetimeFigureOut">
              <a:rPr lang="en-CA" smtClean="0"/>
              <a:t>2022-11-01</a:t>
            </a:fld>
            <a:endParaRPr lang="en-CA"/>
          </a:p>
        </p:txBody>
      </p:sp>
      <p:sp>
        <p:nvSpPr>
          <p:cNvPr id="6" name="Footer Placeholder 5">
            <a:extLst>
              <a:ext uri="{FF2B5EF4-FFF2-40B4-BE49-F238E27FC236}">
                <a16:creationId xmlns:a16="http://schemas.microsoft.com/office/drawing/2014/main" id="{4E748440-3ECF-C8D5-71BB-9787EEE2C653}"/>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3921D94A-E847-BA17-AAB5-E05E1452BAA8}"/>
              </a:ext>
            </a:extLst>
          </p:cNvPr>
          <p:cNvSpPr>
            <a:spLocks noGrp="1"/>
          </p:cNvSpPr>
          <p:nvPr>
            <p:ph type="sldNum" sz="quarter" idx="12"/>
          </p:nvPr>
        </p:nvSpPr>
        <p:spPr/>
        <p:txBody>
          <a:bodyPr/>
          <a:lstStyle/>
          <a:p>
            <a:fld id="{C116E721-340E-4652-998D-7A59E0209CCC}" type="slidenum">
              <a:rPr lang="en-CA" smtClean="0"/>
              <a:t>‹#›</a:t>
            </a:fld>
            <a:endParaRPr lang="en-CA"/>
          </a:p>
        </p:txBody>
      </p:sp>
    </p:spTree>
    <p:extLst>
      <p:ext uri="{BB962C8B-B14F-4D97-AF65-F5344CB8AC3E}">
        <p14:creationId xmlns:p14="http://schemas.microsoft.com/office/powerpoint/2010/main" val="4097726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0EB7E-E9B8-5551-9037-8B3E07A813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7A490D81-C73E-E02C-0669-1C51AF1BCCD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B4186853-941C-525F-6550-5724E3140E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F36E7B-83B0-5261-3CBD-210590E21A9D}"/>
              </a:ext>
            </a:extLst>
          </p:cNvPr>
          <p:cNvSpPr>
            <a:spLocks noGrp="1"/>
          </p:cNvSpPr>
          <p:nvPr>
            <p:ph type="dt" sz="half" idx="10"/>
          </p:nvPr>
        </p:nvSpPr>
        <p:spPr/>
        <p:txBody>
          <a:bodyPr/>
          <a:lstStyle/>
          <a:p>
            <a:fld id="{25A0E435-2A58-4C6A-B9CB-BC85303A225A}" type="datetimeFigureOut">
              <a:rPr lang="en-CA" smtClean="0"/>
              <a:t>2022-11-01</a:t>
            </a:fld>
            <a:endParaRPr lang="en-CA"/>
          </a:p>
        </p:txBody>
      </p:sp>
      <p:sp>
        <p:nvSpPr>
          <p:cNvPr id="6" name="Footer Placeholder 5">
            <a:extLst>
              <a:ext uri="{FF2B5EF4-FFF2-40B4-BE49-F238E27FC236}">
                <a16:creationId xmlns:a16="http://schemas.microsoft.com/office/drawing/2014/main" id="{DBAE8F10-B87E-A02D-14CB-F950381283D5}"/>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50AB0C66-FF18-2A11-6641-99C0C3ED0D75}"/>
              </a:ext>
            </a:extLst>
          </p:cNvPr>
          <p:cNvSpPr>
            <a:spLocks noGrp="1"/>
          </p:cNvSpPr>
          <p:nvPr>
            <p:ph type="sldNum" sz="quarter" idx="12"/>
          </p:nvPr>
        </p:nvSpPr>
        <p:spPr/>
        <p:txBody>
          <a:bodyPr/>
          <a:lstStyle/>
          <a:p>
            <a:fld id="{C116E721-340E-4652-998D-7A59E0209CCC}" type="slidenum">
              <a:rPr lang="en-CA" smtClean="0"/>
              <a:t>‹#›</a:t>
            </a:fld>
            <a:endParaRPr lang="en-CA"/>
          </a:p>
        </p:txBody>
      </p:sp>
    </p:spTree>
    <p:extLst>
      <p:ext uri="{BB962C8B-B14F-4D97-AF65-F5344CB8AC3E}">
        <p14:creationId xmlns:p14="http://schemas.microsoft.com/office/powerpoint/2010/main" val="18107262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656CCEC-6CD8-EA9A-B596-B13DDB1690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CF9B900D-0359-2726-CDD6-4C577A95F2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2C95A694-4CCB-F70E-2CBB-A2268DEA7B3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A0E435-2A58-4C6A-B9CB-BC85303A225A}" type="datetimeFigureOut">
              <a:rPr lang="en-CA" smtClean="0"/>
              <a:t>2022-11-01</a:t>
            </a:fld>
            <a:endParaRPr lang="en-CA"/>
          </a:p>
        </p:txBody>
      </p:sp>
      <p:sp>
        <p:nvSpPr>
          <p:cNvPr id="5" name="Footer Placeholder 4">
            <a:extLst>
              <a:ext uri="{FF2B5EF4-FFF2-40B4-BE49-F238E27FC236}">
                <a16:creationId xmlns:a16="http://schemas.microsoft.com/office/drawing/2014/main" id="{DEC376E7-8A28-7E14-5738-1ABEE12E52B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007284D2-AC3D-D89E-FA09-A2B74C551D8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16E721-340E-4652-998D-7A59E0209CCC}" type="slidenum">
              <a:rPr lang="en-CA" smtClean="0"/>
              <a:t>‹#›</a:t>
            </a:fld>
            <a:endParaRPr lang="en-CA"/>
          </a:p>
        </p:txBody>
      </p:sp>
    </p:spTree>
    <p:extLst>
      <p:ext uri="{BB962C8B-B14F-4D97-AF65-F5344CB8AC3E}">
        <p14:creationId xmlns:p14="http://schemas.microsoft.com/office/powerpoint/2010/main" val="20816351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2" descr="Jewish Death and Mourning 101 | My Jewish Learning">
            <a:extLst>
              <a:ext uri="{FF2B5EF4-FFF2-40B4-BE49-F238E27FC236}">
                <a16:creationId xmlns:a16="http://schemas.microsoft.com/office/drawing/2014/main" id="{0C816D74-026E-8A4A-965B-7C24549E0F9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091" r="15435" b="-1"/>
          <a:stretch/>
        </p:blipFill>
        <p:spPr bwMode="auto">
          <a:xfrm>
            <a:off x="2562726" y="1"/>
            <a:ext cx="9629274" cy="6857999"/>
          </a:xfrm>
          <a:prstGeom prst="rect">
            <a:avLst/>
          </a:prstGeom>
          <a:noFill/>
          <a:extLst>
            <a:ext uri="{909E8E84-426E-40DD-AFC4-6F175D3DCCD1}">
              <a14:hiddenFill xmlns:a14="http://schemas.microsoft.com/office/drawing/2010/main">
                <a:solidFill>
                  <a:srgbClr val="FFFFFF"/>
                </a:solidFill>
              </a14:hiddenFill>
            </a:ext>
          </a:extLst>
        </p:spPr>
      </p:pic>
      <p:sp>
        <p:nvSpPr>
          <p:cNvPr id="14" name="Freeform: Shape 10">
            <a:extLst>
              <a:ext uri="{FF2B5EF4-FFF2-40B4-BE49-F238E27FC236}">
                <a16:creationId xmlns:a16="http://schemas.microsoft.com/office/drawing/2014/main" id="{D928DD85-BB99-450D-A702-2683E02962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6754318" cy="6858478"/>
          </a:xfrm>
          <a:custGeom>
            <a:avLst/>
            <a:gdLst>
              <a:gd name="connsiteX0" fmla="*/ 0 w 6754318"/>
              <a:gd name="connsiteY0" fmla="*/ 6858478 h 6858478"/>
              <a:gd name="connsiteX1" fmla="*/ 6754318 w 6754318"/>
              <a:gd name="connsiteY1" fmla="*/ 6858478 h 6858478"/>
              <a:gd name="connsiteX2" fmla="*/ 3577943 w 6754318"/>
              <a:gd name="connsiteY2" fmla="*/ 0 h 6858478"/>
              <a:gd name="connsiteX3" fmla="*/ 3572366 w 6754318"/>
              <a:gd name="connsiteY3" fmla="*/ 0 h 6858478"/>
              <a:gd name="connsiteX4" fmla="*/ 2506138 w 6754318"/>
              <a:gd name="connsiteY4" fmla="*/ 0 h 6858478"/>
              <a:gd name="connsiteX5" fmla="*/ 0 w 6754318"/>
              <a:gd name="connsiteY5"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54318" h="6858478">
                <a:moveTo>
                  <a:pt x="0" y="6858478"/>
                </a:moveTo>
                <a:lnTo>
                  <a:pt x="6754318" y="6858478"/>
                </a:lnTo>
                <a:lnTo>
                  <a:pt x="3577943" y="0"/>
                </a:lnTo>
                <a:lnTo>
                  <a:pt x="3572366" y="0"/>
                </a:lnTo>
                <a:lnTo>
                  <a:pt x="2506138" y="0"/>
                </a:lnTo>
                <a:lnTo>
                  <a:pt x="0"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240E5BD2-4019-4012-A1AA-628900E659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478"/>
            <a:ext cx="5953780" cy="6858478"/>
          </a:xfrm>
          <a:custGeom>
            <a:avLst/>
            <a:gdLst>
              <a:gd name="connsiteX0" fmla="*/ 0 w 5953780"/>
              <a:gd name="connsiteY0" fmla="*/ 6858478 h 6858478"/>
              <a:gd name="connsiteX1" fmla="*/ 5953780 w 5953780"/>
              <a:gd name="connsiteY1" fmla="*/ 6858478 h 6858478"/>
              <a:gd name="connsiteX2" fmla="*/ 2777405 w 5953780"/>
              <a:gd name="connsiteY2" fmla="*/ 0 h 6858478"/>
              <a:gd name="connsiteX3" fmla="*/ 2771828 w 5953780"/>
              <a:gd name="connsiteY3" fmla="*/ 0 h 6858478"/>
              <a:gd name="connsiteX4" fmla="*/ 1705600 w 5953780"/>
              <a:gd name="connsiteY4" fmla="*/ 0 h 6858478"/>
              <a:gd name="connsiteX5" fmla="*/ 0 w 5953780"/>
              <a:gd name="connsiteY5"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53780" h="6858478">
                <a:moveTo>
                  <a:pt x="0" y="6858478"/>
                </a:moveTo>
                <a:lnTo>
                  <a:pt x="5953780" y="6858478"/>
                </a:lnTo>
                <a:lnTo>
                  <a:pt x="2777405" y="0"/>
                </a:lnTo>
                <a:lnTo>
                  <a:pt x="2771828" y="0"/>
                </a:lnTo>
                <a:lnTo>
                  <a:pt x="1705600" y="0"/>
                </a:lnTo>
                <a:lnTo>
                  <a:pt x="0"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A76A50D-900F-93FC-5DAA-FCA62DB557B8}"/>
              </a:ext>
            </a:extLst>
          </p:cNvPr>
          <p:cNvSpPr>
            <a:spLocks noGrp="1"/>
          </p:cNvSpPr>
          <p:nvPr>
            <p:ph type="ctrTitle"/>
          </p:nvPr>
        </p:nvSpPr>
        <p:spPr>
          <a:xfrm>
            <a:off x="804672" y="342006"/>
            <a:ext cx="3879232" cy="2248122"/>
          </a:xfrm>
        </p:spPr>
        <p:txBody>
          <a:bodyPr anchor="b">
            <a:normAutofit/>
          </a:bodyPr>
          <a:lstStyle/>
          <a:p>
            <a:pPr algn="l"/>
            <a:r>
              <a:rPr lang="en-US" sz="5000" b="1" i="0" u="none" strike="noStrike" baseline="0" dirty="0"/>
              <a:t>Jewish Death and Mourning Traditions</a:t>
            </a:r>
            <a:endParaRPr lang="en-CA" sz="5000" dirty="0"/>
          </a:p>
        </p:txBody>
      </p:sp>
      <p:sp>
        <p:nvSpPr>
          <p:cNvPr id="3" name="Subtitle 2">
            <a:extLst>
              <a:ext uri="{FF2B5EF4-FFF2-40B4-BE49-F238E27FC236}">
                <a16:creationId xmlns:a16="http://schemas.microsoft.com/office/drawing/2014/main" id="{E96D6C17-E1D6-CEEE-CD74-A555A553C923}"/>
              </a:ext>
            </a:extLst>
          </p:cNvPr>
          <p:cNvSpPr>
            <a:spLocks noGrp="1"/>
          </p:cNvSpPr>
          <p:nvPr>
            <p:ph type="subTitle" idx="1"/>
          </p:nvPr>
        </p:nvSpPr>
        <p:spPr>
          <a:xfrm>
            <a:off x="804672" y="2726652"/>
            <a:ext cx="3205463" cy="1155525"/>
          </a:xfrm>
        </p:spPr>
        <p:txBody>
          <a:bodyPr anchor="t">
            <a:normAutofit/>
          </a:bodyPr>
          <a:lstStyle/>
          <a:p>
            <a:pPr algn="l"/>
            <a:r>
              <a:rPr lang="en-CA" sz="2000" dirty="0"/>
              <a:t>With Rabbi Lori Cohen</a:t>
            </a:r>
          </a:p>
        </p:txBody>
      </p:sp>
      <p:sp>
        <p:nvSpPr>
          <p:cNvPr id="15" name="Subtitle 7">
            <a:extLst>
              <a:ext uri="{FF2B5EF4-FFF2-40B4-BE49-F238E27FC236}">
                <a16:creationId xmlns:a16="http://schemas.microsoft.com/office/drawing/2014/main" id="{39000907-4052-0767-ED28-DA70564E7B7D}"/>
              </a:ext>
            </a:extLst>
          </p:cNvPr>
          <p:cNvSpPr>
            <a:spLocks noGrp="1"/>
          </p:cNvSpPr>
          <p:nvPr>
            <p:ph type="subTitle" idx="1"/>
          </p:nvPr>
        </p:nvSpPr>
        <p:spPr>
          <a:xfrm>
            <a:off x="804672" y="3637280"/>
            <a:ext cx="3205463" cy="244897"/>
          </a:xfrm>
        </p:spPr>
        <p:txBody>
          <a:bodyPr>
            <a:normAutofit fontScale="55000" lnSpcReduction="20000"/>
          </a:bodyPr>
          <a:lstStyle/>
          <a:p>
            <a:endParaRPr lang="en-US" dirty="0"/>
          </a:p>
        </p:txBody>
      </p:sp>
    </p:spTree>
    <p:extLst>
      <p:ext uri="{BB962C8B-B14F-4D97-AF65-F5344CB8AC3E}">
        <p14:creationId xmlns:p14="http://schemas.microsoft.com/office/powerpoint/2010/main" val="1546847166"/>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8" name="Rectangle 2054">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542A3A">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6897601-53C3-3F48-8489-B8973700E81E}"/>
              </a:ext>
            </a:extLst>
          </p:cNvPr>
          <p:cNvSpPr>
            <a:spLocks noGrp="1"/>
          </p:cNvSpPr>
          <p:nvPr>
            <p:ph type="title"/>
          </p:nvPr>
        </p:nvSpPr>
        <p:spPr>
          <a:xfrm>
            <a:off x="524256" y="491260"/>
            <a:ext cx="6594189" cy="1625210"/>
          </a:xfrm>
        </p:spPr>
        <p:txBody>
          <a:bodyPr>
            <a:normAutofit/>
          </a:bodyPr>
          <a:lstStyle/>
          <a:p>
            <a:r>
              <a:rPr lang="en-US" b="1" i="0" u="none" strike="noStrike" baseline="0">
                <a:solidFill>
                  <a:srgbClr val="FFFFFF"/>
                </a:solidFill>
                <a:latin typeface="Calibri" panose="020F0502020204030204" pitchFamily="34" charset="0"/>
              </a:rPr>
              <a:t>Who is the mourner?</a:t>
            </a:r>
            <a:br>
              <a:rPr lang="en-US" b="1" i="0" u="none" strike="noStrike" baseline="0">
                <a:solidFill>
                  <a:srgbClr val="FFFFFF"/>
                </a:solidFill>
                <a:latin typeface="Calibri" panose="020F0502020204030204" pitchFamily="34" charset="0"/>
              </a:rPr>
            </a:br>
            <a:endParaRPr lang="en-CA">
              <a:solidFill>
                <a:srgbClr val="FFFFFF"/>
              </a:solidFill>
            </a:endParaRPr>
          </a:p>
        </p:txBody>
      </p:sp>
      <p:pic>
        <p:nvPicPr>
          <p:cNvPr id="2050" name="Picture 2" descr="A Jewish Guide to Shiva Practices and Helping Your Friend in Mourning -  18Doors">
            <a:extLst>
              <a:ext uri="{FF2B5EF4-FFF2-40B4-BE49-F238E27FC236}">
                <a16:creationId xmlns:a16="http://schemas.microsoft.com/office/drawing/2014/main" id="{EEAA2FE9-F8D4-3C4C-AB0A-D270C30E192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803" r="-1" b="-1"/>
          <a:stretch/>
        </p:blipFill>
        <p:spPr bwMode="auto">
          <a:xfrm>
            <a:off x="327547" y="2454903"/>
            <a:ext cx="7058306" cy="4080254"/>
          </a:xfrm>
          <a:prstGeom prst="rect">
            <a:avLst/>
          </a:prstGeom>
          <a:noFill/>
          <a:extLst>
            <a:ext uri="{909E8E84-426E-40DD-AFC4-6F175D3DCCD1}">
              <a14:hiddenFill xmlns:a14="http://schemas.microsoft.com/office/drawing/2010/main">
                <a:solidFill>
                  <a:srgbClr val="FFFFFF"/>
                </a:solidFill>
              </a14:hiddenFill>
            </a:ext>
          </a:extLst>
        </p:spPr>
      </p:pic>
      <p:sp>
        <p:nvSpPr>
          <p:cNvPr id="2057" name="Rectangle 2056">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E8609746-E392-1445-133B-22CF7A02B220}"/>
              </a:ext>
            </a:extLst>
          </p:cNvPr>
          <p:cNvSpPr>
            <a:spLocks noGrp="1"/>
          </p:cNvSpPr>
          <p:nvPr>
            <p:ph idx="1"/>
          </p:nvPr>
        </p:nvSpPr>
        <p:spPr>
          <a:xfrm>
            <a:off x="8029319" y="917725"/>
            <a:ext cx="3424739" cy="4852362"/>
          </a:xfrm>
        </p:spPr>
        <p:txBody>
          <a:bodyPr anchor="ctr">
            <a:normAutofit/>
          </a:bodyPr>
          <a:lstStyle/>
          <a:p>
            <a:r>
              <a:rPr lang="en-US" sz="2000" b="0" i="0" u="none" strike="noStrike" baseline="0">
                <a:solidFill>
                  <a:srgbClr val="FFFFFF"/>
                </a:solidFill>
                <a:latin typeface="Calibri" panose="020F0502020204030204" pitchFamily="34" charset="0"/>
              </a:rPr>
              <a:t>The obligated mourner is one of seven relationships - mother, father, son, daughter, brother, sister or spouse.  </a:t>
            </a:r>
          </a:p>
          <a:p>
            <a:r>
              <a:rPr lang="en-US" sz="2000" b="0" i="0" u="none" strike="noStrike" baseline="0">
                <a:solidFill>
                  <a:srgbClr val="FFFFFF"/>
                </a:solidFill>
                <a:latin typeface="Calibri" panose="020F0502020204030204" pitchFamily="34" charset="0"/>
              </a:rPr>
              <a:t>Other relationships can choose to mourn but are not </a:t>
            </a:r>
            <a:r>
              <a:rPr lang="en-US" sz="2000" b="0" i="1" u="none" strike="noStrike" baseline="0">
                <a:solidFill>
                  <a:srgbClr val="FFFFFF"/>
                </a:solidFill>
                <a:latin typeface="Calibri" panose="020F0502020204030204" pitchFamily="34" charset="0"/>
              </a:rPr>
              <a:t>chayav</a:t>
            </a:r>
            <a:r>
              <a:rPr lang="en-US" sz="2000" b="0" i="0" u="none" strike="noStrike" baseline="0">
                <a:solidFill>
                  <a:srgbClr val="FFFFFF"/>
                </a:solidFill>
                <a:latin typeface="Calibri" panose="020F0502020204030204" pitchFamily="34" charset="0"/>
              </a:rPr>
              <a:t> under Jewish law.</a:t>
            </a:r>
          </a:p>
          <a:p>
            <a:endParaRPr lang="en-CA" sz="2000">
              <a:solidFill>
                <a:srgbClr val="FFFFFF"/>
              </a:solidFill>
            </a:endParaRPr>
          </a:p>
        </p:txBody>
      </p:sp>
    </p:spTree>
    <p:extLst>
      <p:ext uri="{BB962C8B-B14F-4D97-AF65-F5344CB8AC3E}">
        <p14:creationId xmlns:p14="http://schemas.microsoft.com/office/powerpoint/2010/main" val="40040959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3" name="Rectangle 1042">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45" name="Group 1044">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046"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47"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48"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49"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50" name="Rectangle 1049">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4BD623E5-DC1B-351E-CF93-CDA5815D5DF8}"/>
              </a:ext>
            </a:extLst>
          </p:cNvPr>
          <p:cNvSpPr>
            <a:spLocks noGrp="1"/>
          </p:cNvSpPr>
          <p:nvPr>
            <p:ph type="title"/>
          </p:nvPr>
        </p:nvSpPr>
        <p:spPr>
          <a:xfrm>
            <a:off x="1047280" y="759805"/>
            <a:ext cx="10306520" cy="1325563"/>
          </a:xfrm>
        </p:spPr>
        <p:txBody>
          <a:bodyPr>
            <a:normAutofit/>
          </a:bodyPr>
          <a:lstStyle/>
          <a:p>
            <a:r>
              <a:rPr lang="en-CA" sz="4000">
                <a:solidFill>
                  <a:srgbClr val="FFFFFF"/>
                </a:solidFill>
              </a:rPr>
              <a:t>Rituals for the mourner at funeral</a:t>
            </a:r>
          </a:p>
        </p:txBody>
      </p:sp>
      <p:sp>
        <p:nvSpPr>
          <p:cNvPr id="3" name="Content Placeholder 2">
            <a:extLst>
              <a:ext uri="{FF2B5EF4-FFF2-40B4-BE49-F238E27FC236}">
                <a16:creationId xmlns:a16="http://schemas.microsoft.com/office/drawing/2014/main" id="{737EEA11-D945-FEC8-C9A4-6EC6C62B2601}"/>
              </a:ext>
            </a:extLst>
          </p:cNvPr>
          <p:cNvSpPr>
            <a:spLocks noGrp="1"/>
          </p:cNvSpPr>
          <p:nvPr>
            <p:ph idx="1"/>
          </p:nvPr>
        </p:nvSpPr>
        <p:spPr>
          <a:xfrm>
            <a:off x="1424904" y="2494450"/>
            <a:ext cx="4053545" cy="3563159"/>
          </a:xfrm>
        </p:spPr>
        <p:txBody>
          <a:bodyPr>
            <a:normAutofit/>
          </a:bodyPr>
          <a:lstStyle/>
          <a:p>
            <a:pPr marL="0" indent="0">
              <a:buNone/>
            </a:pPr>
            <a:r>
              <a:rPr lang="en-CA" sz="2000" dirty="0"/>
              <a:t>1. Performing the ritual of </a:t>
            </a:r>
            <a:r>
              <a:rPr lang="en-CA" sz="2000" i="1" dirty="0" err="1"/>
              <a:t>k’riah</a:t>
            </a:r>
            <a:r>
              <a:rPr lang="en-CA" sz="2000" dirty="0"/>
              <a:t> (tearing)</a:t>
            </a:r>
          </a:p>
          <a:p>
            <a:pPr marL="0" indent="0">
              <a:buNone/>
            </a:pPr>
            <a:r>
              <a:rPr lang="en-CA" sz="2000" dirty="0"/>
              <a:t>2. Taking over the role of </a:t>
            </a:r>
            <a:r>
              <a:rPr lang="en-CA" sz="2000" i="1" dirty="0" err="1"/>
              <a:t>shomer</a:t>
            </a:r>
            <a:r>
              <a:rPr lang="en-CA" sz="2000" i="1" dirty="0"/>
              <a:t> / </a:t>
            </a:r>
            <a:r>
              <a:rPr lang="en-CA" sz="2000" i="1" dirty="0" err="1"/>
              <a:t>shomrim</a:t>
            </a:r>
            <a:r>
              <a:rPr lang="en-CA" sz="2000" dirty="0"/>
              <a:t> from the funeral home </a:t>
            </a:r>
            <a:r>
              <a:rPr lang="en-CA" sz="2000" i="1" dirty="0" err="1"/>
              <a:t>shomer</a:t>
            </a:r>
            <a:endParaRPr lang="en-CA" sz="2000" i="1" dirty="0"/>
          </a:p>
          <a:p>
            <a:pPr marL="0" indent="0">
              <a:buNone/>
            </a:pPr>
            <a:r>
              <a:rPr lang="en-CA" sz="2000" dirty="0"/>
              <a:t>3. Putting the first shovels of dirt in the grave – often beginning with the shovel upside down to signify how difficult it is</a:t>
            </a:r>
          </a:p>
          <a:p>
            <a:pPr marL="0" indent="0">
              <a:buNone/>
            </a:pPr>
            <a:r>
              <a:rPr lang="en-CA" sz="2000" dirty="0"/>
              <a:t>4. Walking between two rows of comforters at end of funeral</a:t>
            </a:r>
          </a:p>
        </p:txBody>
      </p:sp>
      <p:pic>
        <p:nvPicPr>
          <p:cNvPr id="1026" name="Picture 2" descr="Torn K'riah ribbons are worn by the family of the mourner to symbolize that  part of one's soul has been torn away. Webpags contains link… | Jewish,  Prayers, Funeral">
            <a:extLst>
              <a:ext uri="{FF2B5EF4-FFF2-40B4-BE49-F238E27FC236}">
                <a16:creationId xmlns:a16="http://schemas.microsoft.com/office/drawing/2014/main" id="{52C8FE06-96E3-2E59-124C-E3F23D2C71C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930" r="4740" b="-2"/>
          <a:stretch/>
        </p:blipFill>
        <p:spPr bwMode="auto">
          <a:xfrm>
            <a:off x="6098892" y="2492376"/>
            <a:ext cx="4802404" cy="3563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85730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57" name="Group 2056">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2058"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59"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60"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61"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62" name="Rectangle 2061">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C4F49916-9CE2-AD75-CE51-47FD7BE449BF}"/>
              </a:ext>
            </a:extLst>
          </p:cNvPr>
          <p:cNvSpPr>
            <a:spLocks noGrp="1"/>
          </p:cNvSpPr>
          <p:nvPr>
            <p:ph type="title"/>
          </p:nvPr>
        </p:nvSpPr>
        <p:spPr>
          <a:xfrm>
            <a:off x="1047280" y="759805"/>
            <a:ext cx="10306520" cy="1325563"/>
          </a:xfrm>
        </p:spPr>
        <p:txBody>
          <a:bodyPr>
            <a:normAutofit/>
          </a:bodyPr>
          <a:lstStyle/>
          <a:p>
            <a:r>
              <a:rPr lang="en-CA" sz="4000">
                <a:solidFill>
                  <a:srgbClr val="FFFFFF"/>
                </a:solidFill>
              </a:rPr>
              <a:t>Rituals for mourner after funeral</a:t>
            </a:r>
          </a:p>
        </p:txBody>
      </p:sp>
      <p:sp>
        <p:nvSpPr>
          <p:cNvPr id="3" name="Content Placeholder 2">
            <a:extLst>
              <a:ext uri="{FF2B5EF4-FFF2-40B4-BE49-F238E27FC236}">
                <a16:creationId xmlns:a16="http://schemas.microsoft.com/office/drawing/2014/main" id="{D12B31FD-1D83-A85C-611E-254CE73D0FF7}"/>
              </a:ext>
            </a:extLst>
          </p:cNvPr>
          <p:cNvSpPr>
            <a:spLocks noGrp="1"/>
          </p:cNvSpPr>
          <p:nvPr>
            <p:ph idx="1"/>
          </p:nvPr>
        </p:nvSpPr>
        <p:spPr>
          <a:xfrm>
            <a:off x="1424904" y="2494450"/>
            <a:ext cx="4053545" cy="3563159"/>
          </a:xfrm>
        </p:spPr>
        <p:txBody>
          <a:bodyPr>
            <a:normAutofit fontScale="92500" lnSpcReduction="10000"/>
          </a:bodyPr>
          <a:lstStyle/>
          <a:p>
            <a:pPr marL="0" indent="0">
              <a:buNone/>
            </a:pPr>
            <a:r>
              <a:rPr lang="en-CA" sz="2400" dirty="0"/>
              <a:t>1.Washing of hands (At cemetery and / or before entering the house after funeral)</a:t>
            </a:r>
          </a:p>
          <a:p>
            <a:pPr marL="0" indent="0">
              <a:buNone/>
            </a:pPr>
            <a:r>
              <a:rPr lang="en-CA" sz="2400" dirty="0"/>
              <a:t>2.Covering mirrors</a:t>
            </a:r>
          </a:p>
          <a:p>
            <a:pPr marL="0" indent="0">
              <a:buNone/>
            </a:pPr>
            <a:r>
              <a:rPr lang="en-CA" sz="2400" dirty="0"/>
              <a:t>3.Lighting a 7 day candle</a:t>
            </a:r>
          </a:p>
          <a:p>
            <a:pPr marL="0" indent="0">
              <a:buNone/>
            </a:pPr>
            <a:r>
              <a:rPr lang="en-CA" sz="2400" dirty="0"/>
              <a:t>4. Sitting </a:t>
            </a:r>
            <a:r>
              <a:rPr lang="en-CA" sz="2400" i="1" dirty="0"/>
              <a:t>shiva</a:t>
            </a:r>
            <a:r>
              <a:rPr lang="en-CA" sz="2400" dirty="0"/>
              <a:t> – making decisions about which observances you will keep</a:t>
            </a:r>
          </a:p>
          <a:p>
            <a:pPr marL="0" indent="0">
              <a:buNone/>
            </a:pPr>
            <a:r>
              <a:rPr lang="en-CA" sz="2400" dirty="0"/>
              <a:t>5. Meal of condolence</a:t>
            </a:r>
          </a:p>
          <a:p>
            <a:pPr marL="0" indent="0">
              <a:buNone/>
            </a:pPr>
            <a:r>
              <a:rPr lang="en-CA" sz="2400" dirty="0"/>
              <a:t>6. Saying </a:t>
            </a:r>
            <a:r>
              <a:rPr lang="en-CA" sz="2400" i="1" dirty="0"/>
              <a:t>kaddish</a:t>
            </a:r>
          </a:p>
          <a:p>
            <a:endParaRPr lang="en-CA" sz="2400" dirty="0"/>
          </a:p>
          <a:p>
            <a:endParaRPr lang="en-CA" sz="2400" dirty="0"/>
          </a:p>
        </p:txBody>
      </p:sp>
      <p:pic>
        <p:nvPicPr>
          <p:cNvPr id="2050" name="Picture 2" descr="Sitting shiva is a sacred 7-day mourning practice for Jews - nj.com">
            <a:extLst>
              <a:ext uri="{FF2B5EF4-FFF2-40B4-BE49-F238E27FC236}">
                <a16:creationId xmlns:a16="http://schemas.microsoft.com/office/drawing/2014/main" id="{F86E55F4-EF2B-BFCD-DA97-F6C1B1D93A1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7947" r="1" b="22677"/>
          <a:stretch/>
        </p:blipFill>
        <p:spPr bwMode="auto">
          <a:xfrm>
            <a:off x="6098892" y="2492376"/>
            <a:ext cx="4802404" cy="3563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998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5" name="Freeform 5">
            <a:extLst>
              <a:ext uri="{FF2B5EF4-FFF2-40B4-BE49-F238E27FC236}">
                <a16:creationId xmlns:a16="http://schemas.microsoft.com/office/drawing/2014/main" id="{07322A9E-F1EC-405E-8971-BA906EFFCC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29674" y="1290909"/>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57" name="Freeform 6">
            <a:extLst>
              <a:ext uri="{FF2B5EF4-FFF2-40B4-BE49-F238E27FC236}">
                <a16:creationId xmlns:a16="http://schemas.microsoft.com/office/drawing/2014/main" id="{A5704422-1118-4FD1-95AD-29A064EB8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70451" y="2010741"/>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59" name="Freeform 7">
            <a:extLst>
              <a:ext uri="{FF2B5EF4-FFF2-40B4-BE49-F238E27FC236}">
                <a16:creationId xmlns:a16="http://schemas.microsoft.com/office/drawing/2014/main" id="{A88B2AAA-B805-498E-A9E6-98B8858554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51351" y="1780905"/>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61" name="Freeform 8">
            <a:extLst>
              <a:ext uri="{FF2B5EF4-FFF2-40B4-BE49-F238E27FC236}">
                <a16:creationId xmlns:a16="http://schemas.microsoft.com/office/drawing/2014/main" id="{9B8051E0-19D7-43E1-BFD9-E6DBFEB3A3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42347"/>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63" name="Freeform 9">
            <a:extLst>
              <a:ext uri="{FF2B5EF4-FFF2-40B4-BE49-F238E27FC236}">
                <a16:creationId xmlns:a16="http://schemas.microsoft.com/office/drawing/2014/main" id="{4EDB2B02-86A2-46F5-A4BE-B7D9B10411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178751"/>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65" name="Freeform 10">
            <a:extLst>
              <a:ext uri="{FF2B5EF4-FFF2-40B4-BE49-F238E27FC236}">
                <a16:creationId xmlns:a16="http://schemas.microsoft.com/office/drawing/2014/main" id="{43954639-FB5D-41F4-9560-6F6DFE7784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9376"/>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67" name="Freeform 12">
            <a:extLst>
              <a:ext uri="{FF2B5EF4-FFF2-40B4-BE49-F238E27FC236}">
                <a16:creationId xmlns:a16="http://schemas.microsoft.com/office/drawing/2014/main" id="{E898931C-0323-41FA-A036-20F818B1FF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69" name="Freeform 14">
            <a:extLst>
              <a:ext uri="{FF2B5EF4-FFF2-40B4-BE49-F238E27FC236}">
                <a16:creationId xmlns:a16="http://schemas.microsoft.com/office/drawing/2014/main" id="{89AFE9DD-0792-4B98-B4EB-97ACA17E6A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705"/>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71" name="Freeform 16">
            <a:extLst>
              <a:ext uri="{FF2B5EF4-FFF2-40B4-BE49-F238E27FC236}">
                <a16:creationId xmlns:a16="http://schemas.microsoft.com/office/drawing/2014/main" id="{3981F5C4-9AE1-404E-AF44-A4E6DB37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73" name="Freeform 11">
            <a:extLst>
              <a:ext uri="{FF2B5EF4-FFF2-40B4-BE49-F238E27FC236}">
                <a16:creationId xmlns:a16="http://schemas.microsoft.com/office/drawing/2014/main" id="{763C1781-8726-4FAC-8C45-FF40376BE4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426601" y="-1916"/>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75" name="Freeform 21">
            <a:extLst>
              <a:ext uri="{FF2B5EF4-FFF2-40B4-BE49-F238E27FC236}">
                <a16:creationId xmlns:a16="http://schemas.microsoft.com/office/drawing/2014/main" id="{301491B5-56C7-43DC-A3D9-861EECCA05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235014" y="2872"/>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A61F5E72-7EA8-67E0-7958-42D79B1D1FA0}"/>
              </a:ext>
            </a:extLst>
          </p:cNvPr>
          <p:cNvSpPr>
            <a:spLocks noGrp="1"/>
          </p:cNvSpPr>
          <p:nvPr>
            <p:ph type="title"/>
          </p:nvPr>
        </p:nvSpPr>
        <p:spPr>
          <a:xfrm>
            <a:off x="8842248" y="1481328"/>
            <a:ext cx="2926080" cy="2468880"/>
          </a:xfrm>
        </p:spPr>
        <p:txBody>
          <a:bodyPr vert="horz" lIns="91440" tIns="45720" rIns="91440" bIns="45720" rtlCol="0" anchor="b">
            <a:normAutofit/>
          </a:bodyPr>
          <a:lstStyle/>
          <a:p>
            <a:r>
              <a:rPr lang="en-US" sz="4000"/>
              <a:t>At the end of shiva…</a:t>
            </a:r>
          </a:p>
        </p:txBody>
      </p:sp>
      <p:sp>
        <p:nvSpPr>
          <p:cNvPr id="3" name="Content Placeholder 2">
            <a:extLst>
              <a:ext uri="{FF2B5EF4-FFF2-40B4-BE49-F238E27FC236}">
                <a16:creationId xmlns:a16="http://schemas.microsoft.com/office/drawing/2014/main" id="{6DFA2463-2DC7-93DC-1342-AAD9F14EBD35}"/>
              </a:ext>
            </a:extLst>
          </p:cNvPr>
          <p:cNvSpPr>
            <a:spLocks noGrp="1"/>
          </p:cNvSpPr>
          <p:nvPr>
            <p:ph idx="1"/>
          </p:nvPr>
        </p:nvSpPr>
        <p:spPr>
          <a:xfrm>
            <a:off x="8842248" y="4078224"/>
            <a:ext cx="2926080" cy="1307592"/>
          </a:xfrm>
        </p:spPr>
        <p:txBody>
          <a:bodyPr vert="horz" lIns="91440" tIns="45720" rIns="91440" bIns="45720" rtlCol="0">
            <a:normAutofit/>
          </a:bodyPr>
          <a:lstStyle/>
          <a:p>
            <a:pPr marL="0" indent="0">
              <a:buNone/>
            </a:pPr>
            <a:r>
              <a:rPr lang="en-US" sz="2000"/>
              <a:t>Taking a walk…out one door and enter back in through another</a:t>
            </a:r>
          </a:p>
        </p:txBody>
      </p:sp>
      <p:sp>
        <p:nvSpPr>
          <p:cNvPr id="2077" name="Freeform 22">
            <a:extLst>
              <a:ext uri="{FF2B5EF4-FFF2-40B4-BE49-F238E27FC236}">
                <a16:creationId xmlns:a16="http://schemas.microsoft.com/office/drawing/2014/main" id="{237E2353-22DF-46E0-A200-FB30F8F39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020826" y="-1916"/>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79" name="Freeform 23">
            <a:extLst>
              <a:ext uri="{FF2B5EF4-FFF2-40B4-BE49-F238E27FC236}">
                <a16:creationId xmlns:a16="http://schemas.microsoft.com/office/drawing/2014/main" id="{DD6138DB-057B-45F7-A5F4-E7BFDA20D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90826" y="-1916"/>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81" name="Freeform: Shape 2080">
            <a:extLst>
              <a:ext uri="{FF2B5EF4-FFF2-40B4-BE49-F238E27FC236}">
                <a16:creationId xmlns:a16="http://schemas.microsoft.com/office/drawing/2014/main" id="{79A54AB1-B64F-4843-BFAB-81CB74E66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31529">
            <a:off x="752078" y="2218040"/>
            <a:ext cx="4418757" cy="4259609"/>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pic>
        <p:nvPicPr>
          <p:cNvPr id="2050" name="Picture 2" descr="Take a walk to better health | Wave Magazine">
            <a:extLst>
              <a:ext uri="{FF2B5EF4-FFF2-40B4-BE49-F238E27FC236}">
                <a16:creationId xmlns:a16="http://schemas.microsoft.com/office/drawing/2014/main" id="{AE7FA34A-97D8-8362-A7AA-5578F64BEF8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551" r="2" b="2"/>
          <a:stretch/>
        </p:blipFill>
        <p:spPr bwMode="auto">
          <a:xfrm>
            <a:off x="921910" y="465243"/>
            <a:ext cx="7761924" cy="5343065"/>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323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4103" name="!!BGRectangle">
            <a:extLst>
              <a:ext uri="{FF2B5EF4-FFF2-40B4-BE49-F238E27FC236}">
                <a16:creationId xmlns:a16="http://schemas.microsoft.com/office/drawing/2014/main" id="{9B76D444-2756-434F-AE61-96D69830C1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9B73740-2EB5-5781-F08B-DA8DC65CFDAF}"/>
              </a:ext>
            </a:extLst>
          </p:cNvPr>
          <p:cNvSpPr>
            <a:spLocks noGrp="1"/>
          </p:cNvSpPr>
          <p:nvPr>
            <p:ph type="title"/>
          </p:nvPr>
        </p:nvSpPr>
        <p:spPr>
          <a:xfrm>
            <a:off x="841247" y="474146"/>
            <a:ext cx="10515593" cy="1197864"/>
          </a:xfrm>
        </p:spPr>
        <p:txBody>
          <a:bodyPr>
            <a:normAutofit/>
          </a:bodyPr>
          <a:lstStyle/>
          <a:p>
            <a:r>
              <a:rPr lang="en-CA" dirty="0"/>
              <a:t>Remembering the deceased…</a:t>
            </a:r>
          </a:p>
        </p:txBody>
      </p:sp>
      <p:sp>
        <p:nvSpPr>
          <p:cNvPr id="4105" name="!!Line">
            <a:extLst>
              <a:ext uri="{FF2B5EF4-FFF2-40B4-BE49-F238E27FC236}">
                <a16:creationId xmlns:a16="http://schemas.microsoft.com/office/drawing/2014/main" id="{B0161EF8-C8C6-4F2A-9D5C-49BD28A2B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585216"/>
            <a:ext cx="9144"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Why Mourners Place Stones on Jewish Graves">
            <a:extLst>
              <a:ext uri="{FF2B5EF4-FFF2-40B4-BE49-F238E27FC236}">
                <a16:creationId xmlns:a16="http://schemas.microsoft.com/office/drawing/2014/main" id="{7AB92A1F-63ED-9EC1-FC02-C65A54236E8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212" r="-2" b="-2"/>
          <a:stretch/>
        </p:blipFill>
        <p:spPr bwMode="auto">
          <a:xfrm>
            <a:off x="835153" y="2002117"/>
            <a:ext cx="6215794" cy="417156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7FA1E0E3-5E9B-547C-2C22-97CF87FCC173}"/>
              </a:ext>
            </a:extLst>
          </p:cNvPr>
          <p:cNvSpPr>
            <a:spLocks noGrp="1"/>
          </p:cNvSpPr>
          <p:nvPr>
            <p:ph idx="1"/>
          </p:nvPr>
        </p:nvSpPr>
        <p:spPr>
          <a:xfrm>
            <a:off x="7533314" y="1672010"/>
            <a:ext cx="3823525" cy="4499136"/>
          </a:xfrm>
        </p:spPr>
        <p:txBody>
          <a:bodyPr anchor="ctr">
            <a:normAutofit lnSpcReduction="10000"/>
          </a:bodyPr>
          <a:lstStyle/>
          <a:p>
            <a:pPr marL="0" indent="0">
              <a:buNone/>
            </a:pPr>
            <a:endParaRPr lang="en-CA" sz="1700" dirty="0"/>
          </a:p>
          <a:p>
            <a:pPr marL="0" marR="0" indent="0" rtl="0">
              <a:buNone/>
            </a:pPr>
            <a:r>
              <a:rPr lang="en-US" sz="1900" b="1" i="0" u="none" strike="noStrike" baseline="0" dirty="0">
                <a:latin typeface="Calibri" panose="020F0502020204030204" pitchFamily="34" charset="0"/>
              </a:rPr>
              <a:t>Visiting grave:  </a:t>
            </a:r>
            <a:r>
              <a:rPr lang="en-US" sz="1900" b="0" i="0" u="none" strike="noStrike" baseline="0" dirty="0">
                <a:latin typeface="Calibri" panose="020F0502020204030204" pitchFamily="34" charset="0"/>
              </a:rPr>
              <a:t>Many people visit the grave on a significant date or before a special lifecycle moment.</a:t>
            </a:r>
          </a:p>
          <a:p>
            <a:pPr marL="0" marR="0" indent="0" rtl="0">
              <a:buNone/>
            </a:pPr>
            <a:endParaRPr lang="en-CA" sz="1900" dirty="0"/>
          </a:p>
          <a:p>
            <a:pPr marL="0" marR="0" indent="0" rtl="0">
              <a:buNone/>
            </a:pPr>
            <a:r>
              <a:rPr lang="en-US" sz="1900" b="1" i="0" u="none" strike="noStrike" baseline="0" dirty="0">
                <a:latin typeface="Calibri" panose="020F0502020204030204" pitchFamily="34" charset="0"/>
              </a:rPr>
              <a:t>Unveiling:  </a:t>
            </a:r>
            <a:r>
              <a:rPr lang="en-US" sz="1900" b="0" i="0" u="none" strike="noStrike" baseline="0" dirty="0">
                <a:latin typeface="Calibri" panose="020F0502020204030204" pitchFamily="34" charset="0"/>
              </a:rPr>
              <a:t>A service that takes place sometime after the shloshim and usually before the Yahrzeit when the stone is officially dedicated at the gravesite.</a:t>
            </a:r>
          </a:p>
          <a:p>
            <a:pPr marL="0" marR="0" indent="0" rtl="0">
              <a:buNone/>
            </a:pPr>
            <a:endParaRPr lang="en-CA" sz="1900" dirty="0"/>
          </a:p>
          <a:p>
            <a:pPr marL="0" marR="0" indent="0" rtl="0">
              <a:buNone/>
            </a:pPr>
            <a:r>
              <a:rPr lang="en-US" sz="1900" b="1" i="0" u="none" strike="noStrike" baseline="0" dirty="0">
                <a:latin typeface="Calibri" panose="020F0502020204030204" pitchFamily="34" charset="0"/>
              </a:rPr>
              <a:t>Yahrzeit Candle:  </a:t>
            </a:r>
            <a:r>
              <a:rPr lang="en-US" sz="1900" b="0" i="0" u="none" strike="noStrike" baseline="0" dirty="0">
                <a:latin typeface="Calibri" panose="020F0502020204030204" pitchFamily="34" charset="0"/>
              </a:rPr>
              <a:t>The candle that lasts at least 24 hours and burns in the home of the mourner during the Yahrzeit and many people light it for Yizkor.</a:t>
            </a:r>
          </a:p>
          <a:p>
            <a:endParaRPr lang="en-CA" sz="1700" dirty="0"/>
          </a:p>
        </p:txBody>
      </p:sp>
    </p:spTree>
    <p:extLst>
      <p:ext uri="{BB962C8B-B14F-4D97-AF65-F5344CB8AC3E}">
        <p14:creationId xmlns:p14="http://schemas.microsoft.com/office/powerpoint/2010/main" val="1829193071"/>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AD1754F-B3D7-FD6D-11E6-E7A1856F3046}"/>
              </a:ext>
            </a:extLst>
          </p:cNvPr>
          <p:cNvSpPr>
            <a:spLocks noGrp="1"/>
          </p:cNvSpPr>
          <p:nvPr>
            <p:ph type="title"/>
          </p:nvPr>
        </p:nvSpPr>
        <p:spPr>
          <a:xfrm>
            <a:off x="524741" y="620392"/>
            <a:ext cx="3808268" cy="5504688"/>
          </a:xfrm>
        </p:spPr>
        <p:txBody>
          <a:bodyPr>
            <a:normAutofit/>
          </a:bodyPr>
          <a:lstStyle/>
          <a:p>
            <a:r>
              <a:rPr lang="en-US" sz="6000" b="1" i="0" u="none" strike="noStrike" baseline="0" dirty="0">
                <a:solidFill>
                  <a:schemeClr val="bg1"/>
                </a:solidFill>
                <a:latin typeface="Calibri" panose="020F0502020204030204" pitchFamily="34" charset="0"/>
              </a:rPr>
              <a:t>Time Periods for the Mourner</a:t>
            </a:r>
            <a:br>
              <a:rPr lang="en-US" sz="6000" b="1" i="0" u="none" strike="noStrike" baseline="0" dirty="0">
                <a:solidFill>
                  <a:schemeClr val="bg1"/>
                </a:solidFill>
                <a:latin typeface="Calibri" panose="020F0502020204030204" pitchFamily="34" charset="0"/>
              </a:rPr>
            </a:br>
            <a:br>
              <a:rPr lang="en-US" sz="6000" b="1" i="0" u="none" strike="noStrike" baseline="0" dirty="0">
                <a:solidFill>
                  <a:schemeClr val="bg1"/>
                </a:solidFill>
                <a:latin typeface="Calibri" panose="020F0502020204030204" pitchFamily="34" charset="0"/>
              </a:rPr>
            </a:br>
            <a:endParaRPr lang="en-CA" sz="6000" dirty="0">
              <a:solidFill>
                <a:schemeClr val="bg1"/>
              </a:solidFill>
            </a:endParaRPr>
          </a:p>
        </p:txBody>
      </p:sp>
      <p:graphicFrame>
        <p:nvGraphicFramePr>
          <p:cNvPr id="5" name="Content Placeholder 2">
            <a:extLst>
              <a:ext uri="{FF2B5EF4-FFF2-40B4-BE49-F238E27FC236}">
                <a16:creationId xmlns:a16="http://schemas.microsoft.com/office/drawing/2014/main" id="{BF4A0835-70B9-185B-DC09-34C6BF3A9A7F}"/>
              </a:ext>
            </a:extLst>
          </p:cNvPr>
          <p:cNvGraphicFramePr>
            <a:graphicFrameLocks noGrp="1"/>
          </p:cNvGraphicFramePr>
          <p:nvPr>
            <p:ph idx="1"/>
            <p:extLst>
              <p:ext uri="{D42A27DB-BD31-4B8C-83A1-F6EECF244321}">
                <p14:modId xmlns:p14="http://schemas.microsoft.com/office/powerpoint/2010/main" val="2153134792"/>
              </p:ext>
            </p:extLst>
          </p:nvPr>
        </p:nvGraphicFramePr>
        <p:xfrm>
          <a:off x="5468388" y="345440"/>
          <a:ext cx="6500091" cy="62788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571571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574DD3A-E90A-4FEF-DE3F-B4DAF7AB59C1}"/>
              </a:ext>
            </a:extLst>
          </p:cNvPr>
          <p:cNvSpPr>
            <a:spLocks noGrp="1"/>
          </p:cNvSpPr>
          <p:nvPr>
            <p:ph type="title"/>
          </p:nvPr>
        </p:nvSpPr>
        <p:spPr>
          <a:xfrm>
            <a:off x="640080" y="325369"/>
            <a:ext cx="4368602" cy="1956841"/>
          </a:xfrm>
        </p:spPr>
        <p:txBody>
          <a:bodyPr anchor="b">
            <a:normAutofit/>
          </a:bodyPr>
          <a:lstStyle/>
          <a:p>
            <a:r>
              <a:rPr lang="en-CA" sz="5000" dirty="0"/>
              <a:t>Climbing out of the darkness…</a:t>
            </a:r>
          </a:p>
        </p:txBody>
      </p:sp>
      <p:sp>
        <p:nvSpPr>
          <p:cNvPr id="1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3772DDA-1442-01FA-660B-6C06DD13E90B}"/>
              </a:ext>
            </a:extLst>
          </p:cNvPr>
          <p:cNvSpPr>
            <a:spLocks noGrp="1"/>
          </p:cNvSpPr>
          <p:nvPr>
            <p:ph idx="1"/>
          </p:nvPr>
        </p:nvSpPr>
        <p:spPr>
          <a:xfrm>
            <a:off x="640080" y="2872899"/>
            <a:ext cx="4243589" cy="3320668"/>
          </a:xfrm>
        </p:spPr>
        <p:txBody>
          <a:bodyPr>
            <a:normAutofit/>
          </a:bodyPr>
          <a:lstStyle/>
          <a:p>
            <a:pPr marL="0" indent="0">
              <a:buNone/>
            </a:pPr>
            <a:br>
              <a:rPr lang="en-US" sz="2200" b="1" dirty="0">
                <a:latin typeface="Calibri" panose="020F0502020204030204" pitchFamily="34" charset="0"/>
              </a:rPr>
            </a:br>
            <a:r>
              <a:rPr lang="en-US" sz="2200" b="1" dirty="0">
                <a:latin typeface="Calibri" panose="020F0502020204030204" pitchFamily="34" charset="0"/>
              </a:rPr>
              <a:t>From death back to life</a:t>
            </a:r>
          </a:p>
          <a:p>
            <a:pPr marL="0" indent="0">
              <a:buNone/>
            </a:pPr>
            <a:r>
              <a:rPr lang="en-US" sz="2200" b="1" dirty="0">
                <a:latin typeface="Calibri" panose="020F0502020204030204" pitchFamily="34" charset="0"/>
              </a:rPr>
              <a:t>From sadness to gratitude</a:t>
            </a:r>
          </a:p>
          <a:p>
            <a:pPr marL="0" indent="0">
              <a:buNone/>
            </a:pPr>
            <a:r>
              <a:rPr lang="en-US" sz="2200" b="1" dirty="0">
                <a:latin typeface="Calibri" panose="020F0502020204030204" pitchFamily="34" charset="0"/>
              </a:rPr>
              <a:t>From complicated and difficult relationships to a place of understanding and comfort</a:t>
            </a:r>
          </a:p>
          <a:p>
            <a:pPr marL="0" indent="0">
              <a:buNone/>
            </a:pPr>
            <a:br>
              <a:rPr lang="en-US" sz="2200" b="1" dirty="0">
                <a:latin typeface="Calibri" panose="020F0502020204030204" pitchFamily="34" charset="0"/>
              </a:rPr>
            </a:br>
            <a:endParaRPr lang="en-CA" sz="2200" dirty="0"/>
          </a:p>
        </p:txBody>
      </p:sp>
      <p:pic>
        <p:nvPicPr>
          <p:cNvPr id="5" name="Picture 4" descr="How to Climb Out of the Pit of Betrayal | Preach It, Teach ItArticle Detail  | Preach It, Teach It">
            <a:extLst>
              <a:ext uri="{FF2B5EF4-FFF2-40B4-BE49-F238E27FC236}">
                <a16:creationId xmlns:a16="http://schemas.microsoft.com/office/drawing/2014/main" id="{9B58E778-B355-4B5C-5F71-80617D79F4D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1263" b="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17376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fill">
            <a:extLst>
              <a:ext uri="{FF2B5EF4-FFF2-40B4-BE49-F238E27FC236}">
                <a16:creationId xmlns:a16="http://schemas.microsoft.com/office/drawing/2014/main" id="{8DF67618-B87B-4195-8E24-3B126F79F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lor 2">
            <a:extLst>
              <a:ext uri="{FF2B5EF4-FFF2-40B4-BE49-F238E27FC236}">
                <a16:creationId xmlns:a16="http://schemas.microsoft.com/office/drawing/2014/main" id="{64960379-9FF9-400A-A8A8-F5AB633FD3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2C491629-AE25-486B-9B22-2CE4EE8F7E4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6218159" cy="6858000"/>
            <a:chOff x="651279" y="598259"/>
            <a:chExt cx="10889442" cy="5680742"/>
          </a:xfrm>
        </p:grpSpPr>
        <p:sp>
          <p:nvSpPr>
            <p:cNvPr id="14" name="Color">
              <a:extLst>
                <a:ext uri="{FF2B5EF4-FFF2-40B4-BE49-F238E27FC236}">
                  <a16:creationId xmlns:a16="http://schemas.microsoft.com/office/drawing/2014/main" id="{590EB173-7DC2-4BE8-BC08-19BC09DBD9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lor">
              <a:extLst>
                <a:ext uri="{FF2B5EF4-FFF2-40B4-BE49-F238E27FC236}">
                  <a16:creationId xmlns:a16="http://schemas.microsoft.com/office/drawing/2014/main" id="{0731E2C9-2CF0-48B4-9CEA-35B2199AF4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8" name="Freeform: Shape 17">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DDAE5E95-63F8-6F75-831E-5B32B5E2B013}"/>
              </a:ext>
            </a:extLst>
          </p:cNvPr>
          <p:cNvSpPr>
            <a:spLocks noGrp="1"/>
          </p:cNvSpPr>
          <p:nvPr>
            <p:ph type="title"/>
          </p:nvPr>
        </p:nvSpPr>
        <p:spPr>
          <a:xfrm>
            <a:off x="786385" y="841248"/>
            <a:ext cx="5129600" cy="5340097"/>
          </a:xfrm>
        </p:spPr>
        <p:txBody>
          <a:bodyPr anchor="ctr">
            <a:normAutofit/>
          </a:bodyPr>
          <a:lstStyle/>
          <a:p>
            <a:r>
              <a:rPr lang="en-CA" sz="4800">
                <a:solidFill>
                  <a:schemeClr val="bg1"/>
                </a:solidFill>
              </a:rPr>
              <a:t>Questions about the funeral:</a:t>
            </a:r>
          </a:p>
        </p:txBody>
      </p:sp>
      <p:graphicFrame>
        <p:nvGraphicFramePr>
          <p:cNvPr id="5" name="Content Placeholder 2">
            <a:extLst>
              <a:ext uri="{FF2B5EF4-FFF2-40B4-BE49-F238E27FC236}">
                <a16:creationId xmlns:a16="http://schemas.microsoft.com/office/drawing/2014/main" id="{A8B730CC-BDCB-0DC4-DEAA-628EBEBF9240}"/>
              </a:ext>
            </a:extLst>
          </p:cNvPr>
          <p:cNvGraphicFramePr>
            <a:graphicFrameLocks noGrp="1"/>
          </p:cNvGraphicFramePr>
          <p:nvPr>
            <p:ph idx="1"/>
            <p:extLst>
              <p:ext uri="{D42A27DB-BD31-4B8C-83A1-F6EECF244321}">
                <p14:modId xmlns:p14="http://schemas.microsoft.com/office/powerpoint/2010/main" val="561310786"/>
              </p:ext>
            </p:extLst>
          </p:nvPr>
        </p:nvGraphicFramePr>
        <p:xfrm>
          <a:off x="6525628" y="529388"/>
          <a:ext cx="4828172" cy="56519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851901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 descr="How To Pay A Shiva Call - Jewish Funeral Etiquette">
            <a:extLst>
              <a:ext uri="{FF2B5EF4-FFF2-40B4-BE49-F238E27FC236}">
                <a16:creationId xmlns:a16="http://schemas.microsoft.com/office/drawing/2014/main" id="{8BC1D6BA-252B-4046-701F-CE8830F33232}"/>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2649" b="3081"/>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4103" name="Rectangle 4102">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81AAF6C-4FEA-DC9D-EEB2-5CC68918A6E1}"/>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a:solidFill>
                  <a:schemeClr val="tx1">
                    <a:lumMod val="85000"/>
                    <a:lumOff val="15000"/>
                  </a:schemeClr>
                </a:solidFill>
              </a:rPr>
              <a:t>What do I do if I am making a shiva call?</a:t>
            </a:r>
          </a:p>
        </p:txBody>
      </p:sp>
      <p:cxnSp>
        <p:nvCxnSpPr>
          <p:cNvPr id="4105" name="Straight Connector 4104">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4107" name="Straight Connector 4106">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88081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91" name="Rectangle 3090">
            <a:extLst>
              <a:ext uri="{FF2B5EF4-FFF2-40B4-BE49-F238E27FC236}">
                <a16:creationId xmlns:a16="http://schemas.microsoft.com/office/drawing/2014/main" id="{911A6C77-6109-4F77-975B-C375615A5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93" name="Group 3092">
            <a:extLst>
              <a:ext uri="{FF2B5EF4-FFF2-40B4-BE49-F238E27FC236}">
                <a16:creationId xmlns:a16="http://schemas.microsoft.com/office/drawing/2014/main" id="{CB343D17-9934-455E-B326-2F39206BA4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3094" name="Freeform 44">
              <a:extLst>
                <a:ext uri="{FF2B5EF4-FFF2-40B4-BE49-F238E27FC236}">
                  <a16:creationId xmlns:a16="http://schemas.microsoft.com/office/drawing/2014/main" id="{A8AA2B63-BFCD-40D0-B2D0-CB714D70E2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95" name="Freeform 45">
              <a:extLst>
                <a:ext uri="{FF2B5EF4-FFF2-40B4-BE49-F238E27FC236}">
                  <a16:creationId xmlns:a16="http://schemas.microsoft.com/office/drawing/2014/main" id="{80834EBB-06EA-4C69-AF7A-D5A4E69D8A8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96" name="Freeform 46">
              <a:extLst>
                <a:ext uri="{FF2B5EF4-FFF2-40B4-BE49-F238E27FC236}">
                  <a16:creationId xmlns:a16="http://schemas.microsoft.com/office/drawing/2014/main" id="{2D314EC1-63E0-43B5-9CD5-F25593B2CA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97" name="Freeform 47">
              <a:extLst>
                <a:ext uri="{FF2B5EF4-FFF2-40B4-BE49-F238E27FC236}">
                  <a16:creationId xmlns:a16="http://schemas.microsoft.com/office/drawing/2014/main" id="{9577EB7D-16A7-4E05-9105-431E729665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98" name="Rectangle 3097">
              <a:extLst>
                <a:ext uri="{FF2B5EF4-FFF2-40B4-BE49-F238E27FC236}">
                  <a16:creationId xmlns:a16="http://schemas.microsoft.com/office/drawing/2014/main" id="{EC1741C3-592F-47B5-93A0-66FC0BB97E4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6B2188D7-2513-0686-DFA8-952CDAE3CF21}"/>
              </a:ext>
            </a:extLst>
          </p:cNvPr>
          <p:cNvSpPr>
            <a:spLocks noGrp="1"/>
          </p:cNvSpPr>
          <p:nvPr>
            <p:ph type="title"/>
          </p:nvPr>
        </p:nvSpPr>
        <p:spPr>
          <a:xfrm>
            <a:off x="1047280" y="759805"/>
            <a:ext cx="10306520" cy="1325563"/>
          </a:xfrm>
        </p:spPr>
        <p:txBody>
          <a:bodyPr>
            <a:normAutofit/>
          </a:bodyPr>
          <a:lstStyle/>
          <a:p>
            <a:r>
              <a:rPr lang="en-CA" sz="4000">
                <a:solidFill>
                  <a:srgbClr val="FFFFFF"/>
                </a:solidFill>
              </a:rPr>
              <a:t>Shiva Etiquette</a:t>
            </a:r>
          </a:p>
        </p:txBody>
      </p:sp>
      <p:pic>
        <p:nvPicPr>
          <p:cNvPr id="3074" name="Picture 2" descr="JOG: Sitting Shiva -- Mourning at home - YouTube">
            <a:extLst>
              <a:ext uri="{FF2B5EF4-FFF2-40B4-BE49-F238E27FC236}">
                <a16:creationId xmlns:a16="http://schemas.microsoft.com/office/drawing/2014/main" id="{B3539EDE-8A59-F7E5-AE51-1FC3C249115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202" r="26356" b="2"/>
          <a:stretch/>
        </p:blipFill>
        <p:spPr bwMode="auto">
          <a:xfrm>
            <a:off x="1424902" y="2492376"/>
            <a:ext cx="3209779" cy="3563372"/>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3724F313-08C7-C2AA-596A-EB33AE1E6643}"/>
              </a:ext>
            </a:extLst>
          </p:cNvPr>
          <p:cNvSpPr>
            <a:spLocks noGrp="1"/>
          </p:cNvSpPr>
          <p:nvPr>
            <p:ph idx="1"/>
          </p:nvPr>
        </p:nvSpPr>
        <p:spPr>
          <a:xfrm>
            <a:off x="5295569" y="2494450"/>
            <a:ext cx="5471529" cy="3563159"/>
          </a:xfrm>
        </p:spPr>
        <p:txBody>
          <a:bodyPr>
            <a:normAutofit/>
          </a:bodyPr>
          <a:lstStyle/>
          <a:p>
            <a:pPr marL="0" indent="0">
              <a:buNone/>
            </a:pPr>
            <a:r>
              <a:rPr lang="en-CA" sz="1700" dirty="0"/>
              <a:t>1. There are no clothing rules – something respectful</a:t>
            </a:r>
          </a:p>
          <a:p>
            <a:pPr marL="0" indent="0">
              <a:buNone/>
            </a:pPr>
            <a:r>
              <a:rPr lang="en-CA" sz="1700" dirty="0"/>
              <a:t>2. Don’t ring doorbell – walk right in</a:t>
            </a:r>
          </a:p>
          <a:p>
            <a:pPr marL="0" indent="0">
              <a:buNone/>
            </a:pPr>
            <a:r>
              <a:rPr lang="en-CA" sz="1700" dirty="0"/>
              <a:t>3. If you don’t know all of the mourners you can often tell by seeing the </a:t>
            </a:r>
            <a:r>
              <a:rPr lang="en-CA" sz="1700"/>
              <a:t>k’riah</a:t>
            </a:r>
            <a:r>
              <a:rPr lang="en-CA" sz="1700" dirty="0"/>
              <a:t> ribbon</a:t>
            </a:r>
          </a:p>
          <a:p>
            <a:pPr marL="0" indent="0">
              <a:buNone/>
            </a:pPr>
            <a:r>
              <a:rPr lang="en-CA" sz="1700" dirty="0"/>
              <a:t>4. Be present – often wait for the mourners to initiate conversation</a:t>
            </a:r>
          </a:p>
          <a:p>
            <a:pPr marL="0" indent="0">
              <a:buNone/>
            </a:pPr>
            <a:r>
              <a:rPr lang="en-CA" sz="1700" dirty="0"/>
              <a:t>5. Shiva is not a party</a:t>
            </a:r>
          </a:p>
          <a:p>
            <a:pPr marL="0" indent="0">
              <a:buNone/>
            </a:pPr>
            <a:r>
              <a:rPr lang="en-CA" sz="1700" dirty="0"/>
              <a:t>6. If it is evening, do not stay late, the mourners are exhausted</a:t>
            </a:r>
          </a:p>
          <a:p>
            <a:pPr marL="0" indent="0">
              <a:buNone/>
            </a:pPr>
            <a:r>
              <a:rPr lang="en-CA" sz="1700" dirty="0"/>
              <a:t>7. Take your leave with the line, “May God comfort you amongst all the mourners of Zion and Jerusalem”</a:t>
            </a:r>
          </a:p>
          <a:p>
            <a:endParaRPr lang="en-CA" sz="1700"/>
          </a:p>
        </p:txBody>
      </p:sp>
    </p:spTree>
    <p:extLst>
      <p:ext uri="{BB962C8B-B14F-4D97-AF65-F5344CB8AC3E}">
        <p14:creationId xmlns:p14="http://schemas.microsoft.com/office/powerpoint/2010/main" val="28192290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4" name="Rectangle 103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840CDE-0D3F-4293-F5D8-C6B70028DC22}"/>
              </a:ext>
            </a:extLst>
          </p:cNvPr>
          <p:cNvSpPr>
            <a:spLocks noGrp="1"/>
          </p:cNvSpPr>
          <p:nvPr>
            <p:ph type="title"/>
          </p:nvPr>
        </p:nvSpPr>
        <p:spPr>
          <a:xfrm>
            <a:off x="572493" y="238539"/>
            <a:ext cx="11018520" cy="1434415"/>
          </a:xfrm>
        </p:spPr>
        <p:txBody>
          <a:bodyPr anchor="b">
            <a:normAutofit/>
          </a:bodyPr>
          <a:lstStyle/>
          <a:p>
            <a:r>
              <a:rPr lang="en-CA" sz="5400" dirty="0"/>
              <a:t>From the time of the Torah…</a:t>
            </a:r>
          </a:p>
        </p:txBody>
      </p:sp>
      <p:sp>
        <p:nvSpPr>
          <p:cNvPr id="103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DF70ECB-7A6C-25EA-9B4A-2868A539ACF4}"/>
              </a:ext>
            </a:extLst>
          </p:cNvPr>
          <p:cNvSpPr>
            <a:spLocks noGrp="1"/>
          </p:cNvSpPr>
          <p:nvPr>
            <p:ph idx="1"/>
          </p:nvPr>
        </p:nvSpPr>
        <p:spPr>
          <a:xfrm>
            <a:off x="572493" y="2071316"/>
            <a:ext cx="6998346" cy="4119172"/>
          </a:xfrm>
        </p:spPr>
        <p:txBody>
          <a:bodyPr anchor="t">
            <a:normAutofit lnSpcReduction="10000"/>
          </a:bodyPr>
          <a:lstStyle/>
          <a:p>
            <a:pPr marL="0" marR="0" indent="0" algn="r" rtl="1">
              <a:buNone/>
            </a:pPr>
            <a:r>
              <a:rPr lang="he-IL" sz="2400" b="0" i="0" u="none" strike="noStrike" baseline="0" dirty="0">
                <a:latin typeface="David" panose="020E0502060401010101" pitchFamily="34" charset="-79"/>
                <a:cs typeface="David" panose="020E0502060401010101" pitchFamily="34" charset="-79"/>
              </a:rPr>
              <a:t>א וַיִּֽהְיוּ֙ חַיֵּ֣י שָׂרָ֔ה מֵאָ֥ה שָׁנָ֛ה וְעֶשְׂרִ֥ים שָׁנָ֖ה וְשֶׁ֣בַע שָׁנִ֑ים שְׁנֵ֖י חַיֵּ֥י שָׂרָֽה: ב וַתָּ֣מָת שָׂרָ֗ה בְּקִרְיַ֥ת אַרְבַּ֛ע הִ֥וא חֶבְר֖וֹן בְּאֶ֣רֶץ כְּנָ֑עַן </a:t>
            </a:r>
            <a:r>
              <a:rPr lang="he-IL" sz="2400" b="0" i="0" u="sng" strike="noStrike" baseline="0" dirty="0">
                <a:latin typeface="David" panose="020E0502060401010101" pitchFamily="34" charset="-79"/>
                <a:cs typeface="David" panose="020E0502060401010101" pitchFamily="34" charset="-79"/>
              </a:rPr>
              <a:t>וַיָּבֹא֙ אַבְרָהָ֔ם לִסְפֹּ֥ד לְשָׂרָ֖ה וְלִבְכֹּתָֽהּ</a:t>
            </a:r>
            <a:r>
              <a:rPr lang="he-IL" sz="2400" b="0" i="0" u="none" strike="noStrike" baseline="0" dirty="0">
                <a:latin typeface="David" panose="020E0502060401010101" pitchFamily="34" charset="-79"/>
                <a:cs typeface="David" panose="020E0502060401010101" pitchFamily="34" charset="-79"/>
              </a:rPr>
              <a:t>: ג וַיָּ֨קָם֙ אַבְרָהָ֔ם מֵעַ֖ל פְּנֵ֣י מֵת֑וֹ וַיְדַבֵּ֥ר אֶל־בְּנֵי־חֵ֖ת לֵאמֹֽר: ד גֵּר־וְתוֹשָׁ֥ב אָֽנֹכִ֖י עִמָּכֶ֑ם תְּנ֨וּ לִ֤י </a:t>
            </a:r>
            <a:r>
              <a:rPr lang="he-IL" sz="2400" b="0" i="0" u="sng" strike="noStrike" baseline="0" dirty="0">
                <a:latin typeface="David" panose="020E0502060401010101" pitchFamily="34" charset="-79"/>
                <a:cs typeface="David" panose="020E0502060401010101" pitchFamily="34" charset="-79"/>
              </a:rPr>
              <a:t>אֲחֻזַּת־קֶ֨בֶר֙</a:t>
            </a:r>
            <a:r>
              <a:rPr lang="he-IL" sz="2400" b="0" i="0" u="none" strike="noStrike" baseline="0" dirty="0">
                <a:latin typeface="David" panose="020E0502060401010101" pitchFamily="34" charset="-79"/>
                <a:cs typeface="David" panose="020E0502060401010101" pitchFamily="34" charset="-79"/>
              </a:rPr>
              <a:t> עִמָּכֶ֔ם וְאֶקְבְּרָ֥ה מֵתִ֖י מִלְּפָנָֽי:</a:t>
            </a:r>
          </a:p>
          <a:p>
            <a:pPr marR="0" rtl="1"/>
            <a:endParaRPr lang="en-CA" sz="2000" dirty="0"/>
          </a:p>
          <a:p>
            <a:pPr marL="0" marR="0" indent="0" rtl="0">
              <a:buNone/>
            </a:pPr>
            <a:r>
              <a:rPr lang="en-US" sz="2000" b="0" i="0" u="none" strike="noStrike" baseline="0" dirty="0">
                <a:latin typeface="Calibri" panose="020F0502020204030204" pitchFamily="34" charset="0"/>
              </a:rPr>
              <a:t>This was the life of Sarah - one hundred years, and twenty years, and seven years - the years of the life of Sarah.  Sarah died in </a:t>
            </a:r>
            <a:r>
              <a:rPr lang="en-US" sz="2000" b="0" i="0" u="none" strike="noStrike" baseline="0" dirty="0" err="1">
                <a:latin typeface="Calibri" panose="020F0502020204030204" pitchFamily="34" charset="0"/>
              </a:rPr>
              <a:t>Kiryat</a:t>
            </a:r>
            <a:r>
              <a:rPr lang="en-US" sz="2000" b="0" i="0" u="none" strike="noStrike" baseline="0" dirty="0">
                <a:latin typeface="Calibri" panose="020F0502020204030204" pitchFamily="34" charset="0"/>
              </a:rPr>
              <a:t> </a:t>
            </a:r>
            <a:r>
              <a:rPr lang="en-US" sz="2000" b="0" i="0" u="none" strike="noStrike" baseline="0" dirty="0" err="1">
                <a:latin typeface="Calibri" panose="020F0502020204030204" pitchFamily="34" charset="0"/>
              </a:rPr>
              <a:t>Arba</a:t>
            </a:r>
            <a:r>
              <a:rPr lang="en-US" sz="2000" b="0" i="0" u="none" strike="noStrike" baseline="0" dirty="0">
                <a:latin typeface="Calibri" panose="020F0502020204030204" pitchFamily="34" charset="0"/>
              </a:rPr>
              <a:t>, which was </a:t>
            </a:r>
            <a:r>
              <a:rPr lang="en-US" sz="2000" b="0" i="0" u="none" strike="noStrike" baseline="0" dirty="0" err="1">
                <a:latin typeface="Calibri" panose="020F0502020204030204" pitchFamily="34" charset="0"/>
              </a:rPr>
              <a:t>Hevron</a:t>
            </a:r>
            <a:r>
              <a:rPr lang="en-US" sz="2000" b="0" i="0" u="none" strike="noStrike" baseline="0" dirty="0">
                <a:latin typeface="Calibri" panose="020F0502020204030204" pitchFamily="34" charset="0"/>
              </a:rPr>
              <a:t>, in the land of Canaan.  </a:t>
            </a:r>
            <a:r>
              <a:rPr lang="en-US" sz="2000" b="0" i="0" u="sng" strike="noStrike" baseline="0" dirty="0">
                <a:latin typeface="Calibri" panose="020F0502020204030204" pitchFamily="34" charset="0"/>
              </a:rPr>
              <a:t>Avraham came to mourn for Sarah and to cry for her.</a:t>
            </a:r>
            <a:r>
              <a:rPr lang="en-US" sz="2000" b="0" i="0" u="none" strike="noStrike" baseline="0" dirty="0">
                <a:latin typeface="Calibri" panose="020F0502020204030204" pitchFamily="34" charset="0"/>
              </a:rPr>
              <a:t>  Avraham arose from before his dead and he said to the Sons of Chet, “I am a stranger, dwelling amongst you.  Give me a </a:t>
            </a:r>
            <a:r>
              <a:rPr lang="en-US" sz="2000" b="0" i="0" u="sng" strike="noStrike" baseline="0" dirty="0">
                <a:latin typeface="Calibri" panose="020F0502020204030204" pitchFamily="34" charset="0"/>
              </a:rPr>
              <a:t>holding for burial </a:t>
            </a:r>
            <a:r>
              <a:rPr lang="en-US" sz="2000" b="0" i="0" u="none" strike="noStrike" baseline="0" dirty="0">
                <a:latin typeface="Calibri" panose="020F0502020204030204" pitchFamily="34" charset="0"/>
              </a:rPr>
              <a:t>with you so that I may bury my deceased from before me.” (</a:t>
            </a:r>
            <a:r>
              <a:rPr lang="en-US" sz="2000" b="0" i="0" u="none" strike="noStrike" baseline="0" dirty="0" err="1">
                <a:latin typeface="Calibri" panose="020F0502020204030204" pitchFamily="34" charset="0"/>
              </a:rPr>
              <a:t>B’reishit</a:t>
            </a:r>
            <a:r>
              <a:rPr lang="en-US" sz="2000" b="0" i="0" u="none" strike="noStrike" baseline="0" dirty="0">
                <a:latin typeface="Calibri" panose="020F0502020204030204" pitchFamily="34" charset="0"/>
              </a:rPr>
              <a:t> 23:1-4)</a:t>
            </a:r>
          </a:p>
          <a:p>
            <a:endParaRPr lang="en-CA" sz="2000" dirty="0"/>
          </a:p>
        </p:txBody>
      </p:sp>
      <p:pic>
        <p:nvPicPr>
          <p:cNvPr id="1026" name="Picture 2" descr="Hebron. The Cave of Machpelah. Oriental and Sacred Scences.">
            <a:extLst>
              <a:ext uri="{FF2B5EF4-FFF2-40B4-BE49-F238E27FC236}">
                <a16:creationId xmlns:a16="http://schemas.microsoft.com/office/drawing/2014/main" id="{142E4F18-F082-5E9C-7D0A-359BCA2F884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189" r="20142"/>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3455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fill">
            <a:extLst>
              <a:ext uri="{FF2B5EF4-FFF2-40B4-BE49-F238E27FC236}">
                <a16:creationId xmlns:a16="http://schemas.microsoft.com/office/drawing/2014/main" id="{8DF67618-B87B-4195-8E24-3B126F79F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lor 2">
            <a:extLst>
              <a:ext uri="{FF2B5EF4-FFF2-40B4-BE49-F238E27FC236}">
                <a16:creationId xmlns:a16="http://schemas.microsoft.com/office/drawing/2014/main" id="{64960379-9FF9-400A-A8A8-F5AB633FD3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2C491629-AE25-486B-9B22-2CE4EE8F7E4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6218159" cy="6858000"/>
            <a:chOff x="651279" y="598259"/>
            <a:chExt cx="10889442" cy="5680742"/>
          </a:xfrm>
        </p:grpSpPr>
        <p:sp>
          <p:nvSpPr>
            <p:cNvPr id="14" name="Color">
              <a:extLst>
                <a:ext uri="{FF2B5EF4-FFF2-40B4-BE49-F238E27FC236}">
                  <a16:creationId xmlns:a16="http://schemas.microsoft.com/office/drawing/2014/main" id="{590EB173-7DC2-4BE8-BC08-19BC09DBD9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lor">
              <a:extLst>
                <a:ext uri="{FF2B5EF4-FFF2-40B4-BE49-F238E27FC236}">
                  <a16:creationId xmlns:a16="http://schemas.microsoft.com/office/drawing/2014/main" id="{0731E2C9-2CF0-48B4-9CEA-35B2199AF4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8" name="Freeform: Shape 17">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579A558E-4A5B-6057-D0DD-2D371E267F06}"/>
              </a:ext>
            </a:extLst>
          </p:cNvPr>
          <p:cNvSpPr>
            <a:spLocks noGrp="1"/>
          </p:cNvSpPr>
          <p:nvPr>
            <p:ph type="title"/>
          </p:nvPr>
        </p:nvSpPr>
        <p:spPr>
          <a:xfrm>
            <a:off x="786385" y="841248"/>
            <a:ext cx="5129600" cy="5340097"/>
          </a:xfrm>
        </p:spPr>
        <p:txBody>
          <a:bodyPr anchor="ctr">
            <a:normAutofit/>
          </a:bodyPr>
          <a:lstStyle/>
          <a:p>
            <a:r>
              <a:rPr lang="en-CA" sz="4800">
                <a:solidFill>
                  <a:schemeClr val="bg1"/>
                </a:solidFill>
              </a:rPr>
              <a:t>Questions the mourner needs to answer:</a:t>
            </a:r>
          </a:p>
        </p:txBody>
      </p:sp>
      <p:graphicFrame>
        <p:nvGraphicFramePr>
          <p:cNvPr id="5" name="Content Placeholder 2">
            <a:extLst>
              <a:ext uri="{FF2B5EF4-FFF2-40B4-BE49-F238E27FC236}">
                <a16:creationId xmlns:a16="http://schemas.microsoft.com/office/drawing/2014/main" id="{8207A884-DF97-89A9-A4BA-1ED9780C9858}"/>
              </a:ext>
            </a:extLst>
          </p:cNvPr>
          <p:cNvGraphicFramePr>
            <a:graphicFrameLocks noGrp="1"/>
          </p:cNvGraphicFramePr>
          <p:nvPr>
            <p:ph idx="1"/>
            <p:extLst>
              <p:ext uri="{D42A27DB-BD31-4B8C-83A1-F6EECF244321}">
                <p14:modId xmlns:p14="http://schemas.microsoft.com/office/powerpoint/2010/main" val="1935200085"/>
              </p:ext>
            </p:extLst>
          </p:nvPr>
        </p:nvGraphicFramePr>
        <p:xfrm>
          <a:off x="6525628" y="529388"/>
          <a:ext cx="4828172" cy="56519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297605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2" name="Picture 2" descr="Understanding Olam Haba (The World to Come) Part 1- Jewish Clarity">
            <a:extLst>
              <a:ext uri="{FF2B5EF4-FFF2-40B4-BE49-F238E27FC236}">
                <a16:creationId xmlns:a16="http://schemas.microsoft.com/office/drawing/2014/main" id="{AFDF7C33-C4DD-8D52-7B4E-8410669437E2}"/>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6045"/>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5127"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0D54661E-F4E8-D286-B09F-26017A4AA438}"/>
              </a:ext>
            </a:extLst>
          </p:cNvPr>
          <p:cNvSpPr>
            <a:spLocks noGrp="1"/>
          </p:cNvSpPr>
          <p:nvPr>
            <p:ph type="title"/>
          </p:nvPr>
        </p:nvSpPr>
        <p:spPr>
          <a:xfrm>
            <a:off x="8022021" y="3231931"/>
            <a:ext cx="3852041" cy="1834056"/>
          </a:xfrm>
        </p:spPr>
        <p:txBody>
          <a:bodyPr vert="horz" lIns="91440" tIns="45720" rIns="91440" bIns="45720" rtlCol="0" anchor="b">
            <a:normAutofit/>
          </a:bodyPr>
          <a:lstStyle/>
          <a:p>
            <a:pPr algn="ctr"/>
            <a:r>
              <a:rPr lang="en-US" sz="3700"/>
              <a:t>What does Judaism say about the afterlife?</a:t>
            </a:r>
          </a:p>
        </p:txBody>
      </p:sp>
      <p:cxnSp>
        <p:nvCxnSpPr>
          <p:cNvPr id="5129" name="Straight Connector 5128">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55464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B26EE4FD-480F-42A5-9FEB-DA630457CF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5">
            <a:extLst>
              <a:ext uri="{FF2B5EF4-FFF2-40B4-BE49-F238E27FC236}">
                <a16:creationId xmlns:a16="http://schemas.microsoft.com/office/drawing/2014/main" id="{A187062F-BE14-42FC-B06A-607DB23849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42688" y="1766812"/>
            <a:ext cx="822493"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6">
            <a:extLst>
              <a:ext uri="{FF2B5EF4-FFF2-40B4-BE49-F238E27FC236}">
                <a16:creationId xmlns:a16="http://schemas.microsoft.com/office/drawing/2014/main" id="{731FE21B-2A45-4BF5-8B03-E12341988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42689" y="1423780"/>
            <a:ext cx="687754" cy="3820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7">
            <a:extLst>
              <a:ext uri="{FF2B5EF4-FFF2-40B4-BE49-F238E27FC236}">
                <a16:creationId xmlns:a16="http://schemas.microsoft.com/office/drawing/2014/main" id="{2DC5A94D-79ED-48F5-9DC5-96CBB507CE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1183243" y="1239381"/>
            <a:ext cx="347200" cy="36997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Rectangle 8">
            <a:extLst>
              <a:ext uri="{FF2B5EF4-FFF2-40B4-BE49-F238E27FC236}">
                <a16:creationId xmlns:a16="http://schemas.microsoft.com/office/drawing/2014/main" id="{93A3D4BE-AF25-4F9A-9C29-1145CCE24A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1183242" y="1230651"/>
            <a:ext cx="10208658"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732EF836-67A1-6BE7-AE96-DD8458324E9B}"/>
              </a:ext>
            </a:extLst>
          </p:cNvPr>
          <p:cNvSpPr>
            <a:spLocks noGrp="1"/>
          </p:cNvSpPr>
          <p:nvPr>
            <p:ph type="title"/>
          </p:nvPr>
        </p:nvSpPr>
        <p:spPr>
          <a:xfrm>
            <a:off x="1870997" y="1607809"/>
            <a:ext cx="9236026" cy="2876680"/>
          </a:xfrm>
        </p:spPr>
        <p:txBody>
          <a:bodyPr vert="horz" lIns="91440" tIns="45720" rIns="91440" bIns="45720" rtlCol="0" anchor="b">
            <a:normAutofit/>
          </a:bodyPr>
          <a:lstStyle/>
          <a:p>
            <a:r>
              <a:rPr lang="en-US" sz="6600" kern="1200">
                <a:solidFill>
                  <a:srgbClr val="FFFFFF"/>
                </a:solidFill>
                <a:latin typeface="+mj-lt"/>
                <a:ea typeface="+mj-ea"/>
                <a:cs typeface="+mj-cs"/>
              </a:rPr>
              <a:t>There is no single belief or theology!</a:t>
            </a:r>
          </a:p>
        </p:txBody>
      </p:sp>
    </p:spTree>
    <p:extLst>
      <p:ext uri="{BB962C8B-B14F-4D97-AF65-F5344CB8AC3E}">
        <p14:creationId xmlns:p14="http://schemas.microsoft.com/office/powerpoint/2010/main" val="2229028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209ADF-0273-FE77-F2E7-D488CAC3B93A}"/>
              </a:ext>
            </a:extLst>
          </p:cNvPr>
          <p:cNvSpPr>
            <a:spLocks noGrp="1"/>
          </p:cNvSpPr>
          <p:nvPr>
            <p:ph type="title"/>
          </p:nvPr>
        </p:nvSpPr>
        <p:spPr>
          <a:xfrm>
            <a:off x="841248" y="548640"/>
            <a:ext cx="3600860" cy="5431536"/>
          </a:xfrm>
        </p:spPr>
        <p:txBody>
          <a:bodyPr>
            <a:normAutofit/>
          </a:bodyPr>
          <a:lstStyle/>
          <a:p>
            <a:r>
              <a:rPr lang="en-US" sz="5400" b="1" i="0">
                <a:effectLst/>
                <a:latin typeface="-apple-system"/>
              </a:rPr>
              <a:t>The afterlife can take many forms:</a:t>
            </a:r>
            <a:r>
              <a:rPr lang="en-US" sz="5400" b="0" i="0">
                <a:effectLst/>
                <a:latin typeface="-apple-system"/>
              </a:rPr>
              <a:t> </a:t>
            </a:r>
            <a:endParaRPr lang="en-CA" sz="5400"/>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2AEE600-F5D3-32CB-BDD6-DE95BDA973DD}"/>
              </a:ext>
            </a:extLst>
          </p:cNvPr>
          <p:cNvSpPr>
            <a:spLocks noGrp="1"/>
          </p:cNvSpPr>
          <p:nvPr>
            <p:ph idx="1"/>
          </p:nvPr>
        </p:nvSpPr>
        <p:spPr>
          <a:xfrm>
            <a:off x="5126418" y="552091"/>
            <a:ext cx="6224335" cy="5431536"/>
          </a:xfrm>
        </p:spPr>
        <p:txBody>
          <a:bodyPr anchor="ctr">
            <a:normAutofit/>
          </a:bodyPr>
          <a:lstStyle/>
          <a:p>
            <a:pPr marL="0" indent="0">
              <a:buNone/>
            </a:pPr>
            <a:r>
              <a:rPr lang="en-US" sz="2200" dirty="0">
                <a:latin typeface="-apple-system"/>
              </a:rPr>
              <a:t>Professor A.J. Levine </a:t>
            </a:r>
            <a:r>
              <a:rPr lang="en-US" sz="2200" b="0" i="0" dirty="0">
                <a:effectLst/>
                <a:latin typeface="-apple-system"/>
              </a:rPr>
              <a:t> </a:t>
            </a:r>
          </a:p>
          <a:p>
            <a:pPr marL="0" indent="0">
              <a:buNone/>
            </a:pPr>
            <a:r>
              <a:rPr lang="en-US" sz="2200" b="0" i="0" dirty="0">
                <a:effectLst/>
                <a:latin typeface="-apple-system"/>
              </a:rPr>
              <a:t>“Jewish beliefs in the afterlife are as diverse as Judaism itself, from the traditional view expecting the unity of flesh and spirit in a resurrected body, to the idea that we live on in our children and grandchildren, to a sense of heaven (perhaps with lox and bagels rather than harps and haloes).”</a:t>
            </a:r>
          </a:p>
          <a:p>
            <a:endParaRPr lang="en-CA" sz="2200" dirty="0"/>
          </a:p>
        </p:txBody>
      </p:sp>
    </p:spTree>
    <p:extLst>
      <p:ext uri="{BB962C8B-B14F-4D97-AF65-F5344CB8AC3E}">
        <p14:creationId xmlns:p14="http://schemas.microsoft.com/office/powerpoint/2010/main" val="30718064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471B0-CD58-CDE4-ACAA-DF89401E29D4}"/>
              </a:ext>
            </a:extLst>
          </p:cNvPr>
          <p:cNvSpPr>
            <a:spLocks noGrp="1"/>
          </p:cNvSpPr>
          <p:nvPr>
            <p:ph type="title"/>
          </p:nvPr>
        </p:nvSpPr>
        <p:spPr>
          <a:xfrm>
            <a:off x="524741" y="620392"/>
            <a:ext cx="3808268" cy="5504688"/>
          </a:xfrm>
        </p:spPr>
        <p:txBody>
          <a:bodyPr>
            <a:normAutofit/>
          </a:bodyPr>
          <a:lstStyle/>
          <a:p>
            <a:r>
              <a:rPr lang="en-CA" sz="6000" b="1" dirty="0">
                <a:solidFill>
                  <a:schemeClr val="accent5"/>
                </a:solidFill>
              </a:rPr>
              <a:t>In Tanakh and Talmud</a:t>
            </a:r>
          </a:p>
        </p:txBody>
      </p:sp>
      <p:graphicFrame>
        <p:nvGraphicFramePr>
          <p:cNvPr id="26" name="Content Placeholder 2">
            <a:extLst>
              <a:ext uri="{FF2B5EF4-FFF2-40B4-BE49-F238E27FC236}">
                <a16:creationId xmlns:a16="http://schemas.microsoft.com/office/drawing/2014/main" id="{49BA5864-DB44-B00E-D62E-B63471F1A136}"/>
              </a:ext>
            </a:extLst>
          </p:cNvPr>
          <p:cNvGraphicFramePr>
            <a:graphicFrameLocks noGrp="1"/>
          </p:cNvGraphicFramePr>
          <p:nvPr>
            <p:ph idx="1"/>
            <p:extLst>
              <p:ext uri="{D42A27DB-BD31-4B8C-83A1-F6EECF244321}">
                <p14:modId xmlns:p14="http://schemas.microsoft.com/office/powerpoint/2010/main" val="1136455095"/>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40318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1D757-B1D7-754E-A187-02BC390A3677}"/>
              </a:ext>
            </a:extLst>
          </p:cNvPr>
          <p:cNvSpPr>
            <a:spLocks noGrp="1"/>
          </p:cNvSpPr>
          <p:nvPr>
            <p:ph type="title"/>
          </p:nvPr>
        </p:nvSpPr>
        <p:spPr>
          <a:xfrm>
            <a:off x="524741" y="620392"/>
            <a:ext cx="3808268" cy="5504688"/>
          </a:xfrm>
        </p:spPr>
        <p:txBody>
          <a:bodyPr>
            <a:normAutofit/>
          </a:bodyPr>
          <a:lstStyle/>
          <a:p>
            <a:r>
              <a:rPr lang="en-CA" sz="6000" b="1" dirty="0">
                <a:solidFill>
                  <a:schemeClr val="accent5"/>
                </a:solidFill>
              </a:rPr>
              <a:t>Heaven is open to all</a:t>
            </a:r>
          </a:p>
        </p:txBody>
      </p:sp>
      <p:graphicFrame>
        <p:nvGraphicFramePr>
          <p:cNvPr id="5" name="Content Placeholder 2">
            <a:extLst>
              <a:ext uri="{FF2B5EF4-FFF2-40B4-BE49-F238E27FC236}">
                <a16:creationId xmlns:a16="http://schemas.microsoft.com/office/drawing/2014/main" id="{F2A5AFC5-F39C-FC74-7169-0FADE74855A6}"/>
              </a:ext>
            </a:extLst>
          </p:cNvPr>
          <p:cNvGraphicFramePr>
            <a:graphicFrameLocks noGrp="1"/>
          </p:cNvGraphicFramePr>
          <p:nvPr>
            <p:ph idx="1"/>
            <p:extLst>
              <p:ext uri="{D42A27DB-BD31-4B8C-83A1-F6EECF244321}">
                <p14:modId xmlns:p14="http://schemas.microsoft.com/office/powerpoint/2010/main" val="290743644"/>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899780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E3C2F-4572-313A-342C-B79193C0C1E0}"/>
              </a:ext>
            </a:extLst>
          </p:cNvPr>
          <p:cNvSpPr>
            <a:spLocks noGrp="1"/>
          </p:cNvSpPr>
          <p:nvPr>
            <p:ph type="title"/>
          </p:nvPr>
        </p:nvSpPr>
        <p:spPr>
          <a:xfrm>
            <a:off x="524741" y="620392"/>
            <a:ext cx="3808268" cy="5504688"/>
          </a:xfrm>
        </p:spPr>
        <p:txBody>
          <a:bodyPr>
            <a:normAutofit/>
          </a:bodyPr>
          <a:lstStyle/>
          <a:p>
            <a:r>
              <a:rPr lang="en-US" sz="6000" b="1" i="0">
                <a:solidFill>
                  <a:schemeClr val="accent5"/>
                </a:solidFill>
                <a:effectLst/>
                <a:latin typeface="-apple-system"/>
              </a:rPr>
              <a:t>The afterlife is here on earth</a:t>
            </a:r>
            <a:endParaRPr lang="en-CA" sz="6000">
              <a:solidFill>
                <a:schemeClr val="accent5"/>
              </a:solidFill>
            </a:endParaRPr>
          </a:p>
        </p:txBody>
      </p:sp>
      <p:graphicFrame>
        <p:nvGraphicFramePr>
          <p:cNvPr id="5" name="Content Placeholder 2">
            <a:extLst>
              <a:ext uri="{FF2B5EF4-FFF2-40B4-BE49-F238E27FC236}">
                <a16:creationId xmlns:a16="http://schemas.microsoft.com/office/drawing/2014/main" id="{4C23E049-5101-7B62-BE35-6F38CAA7B40E}"/>
              </a:ext>
            </a:extLst>
          </p:cNvPr>
          <p:cNvGraphicFramePr>
            <a:graphicFrameLocks noGrp="1"/>
          </p:cNvGraphicFramePr>
          <p:nvPr>
            <p:ph idx="1"/>
            <p:extLst>
              <p:ext uri="{D42A27DB-BD31-4B8C-83A1-F6EECF244321}">
                <p14:modId xmlns:p14="http://schemas.microsoft.com/office/powerpoint/2010/main" val="4094443709"/>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606063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E8F8DE-4F95-1E47-05C2-866D38BF1897}"/>
              </a:ext>
            </a:extLst>
          </p:cNvPr>
          <p:cNvSpPr>
            <a:spLocks noGrp="1"/>
          </p:cNvSpPr>
          <p:nvPr>
            <p:ph type="title"/>
          </p:nvPr>
        </p:nvSpPr>
        <p:spPr>
          <a:xfrm>
            <a:off x="572493" y="238539"/>
            <a:ext cx="11018520" cy="1434415"/>
          </a:xfrm>
        </p:spPr>
        <p:txBody>
          <a:bodyPr anchor="b">
            <a:normAutofit/>
          </a:bodyPr>
          <a:lstStyle/>
          <a:p>
            <a:r>
              <a:rPr lang="en-US" sz="5400" b="1" i="0" dirty="0">
                <a:effectLst/>
                <a:latin typeface="-apple-system"/>
              </a:rPr>
              <a:t>We live on through others:</a:t>
            </a:r>
            <a:r>
              <a:rPr lang="en-US" sz="5400" b="0" i="0" dirty="0">
                <a:effectLst/>
                <a:latin typeface="-apple-system"/>
              </a:rPr>
              <a:t> </a:t>
            </a:r>
            <a:endParaRPr lang="en-CA" sz="5400" dirty="0"/>
          </a:p>
        </p:txBody>
      </p:sp>
      <p:sp>
        <p:nvSpPr>
          <p:cNvPr id="103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FEC13F2-C76C-4619-DA43-9046C2C24A0A}"/>
              </a:ext>
            </a:extLst>
          </p:cNvPr>
          <p:cNvSpPr>
            <a:spLocks noGrp="1"/>
          </p:cNvSpPr>
          <p:nvPr>
            <p:ph idx="1"/>
          </p:nvPr>
        </p:nvSpPr>
        <p:spPr>
          <a:xfrm>
            <a:off x="572493" y="2071316"/>
            <a:ext cx="6713552" cy="4119172"/>
          </a:xfrm>
        </p:spPr>
        <p:txBody>
          <a:bodyPr anchor="t">
            <a:normAutofit/>
          </a:bodyPr>
          <a:lstStyle/>
          <a:p>
            <a:pPr marL="0" indent="0">
              <a:buNone/>
            </a:pPr>
            <a:r>
              <a:rPr lang="en-US" sz="2200" b="0" i="0" dirty="0">
                <a:effectLst/>
                <a:latin typeface="-apple-system"/>
              </a:rPr>
              <a:t>The Reform Jewish prayerbook expresses this idea through the metaphor of a leaf and a tree. A leaf drops to the ground, but it nourishes the soil so more plants and trees spring up. </a:t>
            </a:r>
          </a:p>
          <a:p>
            <a:pPr marL="0" indent="0">
              <a:buNone/>
            </a:pPr>
            <a:r>
              <a:rPr lang="en-US" sz="2200" b="0" i="0" dirty="0">
                <a:effectLst/>
                <a:latin typeface="-apple-system"/>
              </a:rPr>
              <a:t>The same is true in our lives. We nourish the future through the influence we have on those who follow us. It can happen in unimaginable ways.</a:t>
            </a:r>
          </a:p>
          <a:p>
            <a:endParaRPr lang="en-CA" sz="2200" dirty="0"/>
          </a:p>
        </p:txBody>
      </p:sp>
      <p:pic>
        <p:nvPicPr>
          <p:cNvPr id="1026" name="Picture 2" descr="Autumn leaves falling to the ground | Windows 10 Spotlight Images">
            <a:extLst>
              <a:ext uri="{FF2B5EF4-FFF2-40B4-BE49-F238E27FC236}">
                <a16:creationId xmlns:a16="http://schemas.microsoft.com/office/drawing/2014/main" id="{6C6ED26E-3DCE-20E0-42E3-381A2BDCC2E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992" r="26133"/>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31434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AD85C3B2-6A7D-26BD-836B-76A84B739E7F}"/>
              </a:ext>
            </a:extLst>
          </p:cNvPr>
          <p:cNvSpPr>
            <a:spLocks noGrp="1"/>
          </p:cNvSpPr>
          <p:nvPr>
            <p:ph type="title"/>
          </p:nvPr>
        </p:nvSpPr>
        <p:spPr>
          <a:xfrm>
            <a:off x="958506" y="800392"/>
            <a:ext cx="10264697" cy="1212102"/>
          </a:xfrm>
        </p:spPr>
        <p:txBody>
          <a:bodyPr>
            <a:normAutofit/>
          </a:bodyPr>
          <a:lstStyle/>
          <a:p>
            <a:r>
              <a:rPr lang="en-CA" sz="4000">
                <a:solidFill>
                  <a:srgbClr val="FFFFFF"/>
                </a:solidFill>
              </a:rPr>
              <a:t>The Mourner’s Kaddish</a:t>
            </a:r>
          </a:p>
        </p:txBody>
      </p:sp>
      <p:sp>
        <p:nvSpPr>
          <p:cNvPr id="3" name="Content Placeholder 2">
            <a:extLst>
              <a:ext uri="{FF2B5EF4-FFF2-40B4-BE49-F238E27FC236}">
                <a16:creationId xmlns:a16="http://schemas.microsoft.com/office/drawing/2014/main" id="{53557484-CDE3-5B88-9568-DE82CAF04F01}"/>
              </a:ext>
            </a:extLst>
          </p:cNvPr>
          <p:cNvSpPr>
            <a:spLocks noGrp="1"/>
          </p:cNvSpPr>
          <p:nvPr>
            <p:ph idx="1"/>
          </p:nvPr>
        </p:nvSpPr>
        <p:spPr>
          <a:xfrm>
            <a:off x="1367624" y="2490436"/>
            <a:ext cx="9708995" cy="3567173"/>
          </a:xfrm>
        </p:spPr>
        <p:txBody>
          <a:bodyPr anchor="ctr">
            <a:normAutofit/>
          </a:bodyPr>
          <a:lstStyle/>
          <a:p>
            <a:pPr marL="0" marR="0" indent="0" algn="r" rtl="1">
              <a:buNone/>
            </a:pPr>
            <a:r>
              <a:rPr lang="he-IL" sz="2400" b="0" i="0" u="none" strike="noStrike" baseline="0" dirty="0">
                <a:latin typeface="David" panose="020E0502060401010101" pitchFamily="34" charset="-79"/>
                <a:cs typeface="David" panose="020E0502060401010101" pitchFamily="34" charset="-79"/>
              </a:rPr>
              <a:t>יִתְגַּדַּל וְיִתְקַדַּשׁ שְׁמֵהּ רַבָּא. בְּעָלְמָא דִּי בְרָא כִרְעוּתֵהּ, וְיַמְלִיךְ מַלְכוּתֵהּ בְּחַיֵּיכוֹן וּבְיוֹמֵיכוֹן וּבְחַיֵּי דְכָל בֵּית יִשְׂרָאֵל, בַּעֲגָלָא וּבִזְמַן קָרִיב, וְאִמְרוּ </a:t>
            </a:r>
            <a:r>
              <a:rPr lang="he-IL" sz="2400" b="0" i="0" u="none" strike="noStrike" baseline="0" dirty="0">
                <a:solidFill>
                  <a:srgbClr val="FF0000"/>
                </a:solidFill>
                <a:latin typeface="David" panose="020E0502060401010101" pitchFamily="34" charset="-79"/>
                <a:cs typeface="David" panose="020E0502060401010101" pitchFamily="34" charset="-79"/>
              </a:rPr>
              <a:t>אָמֵן</a:t>
            </a:r>
            <a:r>
              <a:rPr lang="he-IL" sz="2400" b="0" i="0" u="none" strike="noStrike" baseline="0" dirty="0">
                <a:latin typeface="David" panose="020E0502060401010101" pitchFamily="34" charset="-79"/>
                <a:cs typeface="David" panose="020E0502060401010101" pitchFamily="34" charset="-79"/>
              </a:rPr>
              <a:t>. </a:t>
            </a:r>
          </a:p>
          <a:p>
            <a:pPr marL="0" marR="0" indent="0" algn="r" rtl="1">
              <a:buNone/>
            </a:pPr>
            <a:r>
              <a:rPr lang="he-IL" sz="2400" b="0" i="0" u="none" strike="noStrike" baseline="0" dirty="0">
                <a:solidFill>
                  <a:srgbClr val="FF0000"/>
                </a:solidFill>
                <a:latin typeface="David" panose="020E0502060401010101" pitchFamily="34" charset="-79"/>
                <a:cs typeface="David" panose="020E0502060401010101" pitchFamily="34" charset="-79"/>
              </a:rPr>
              <a:t>יְהֵא שְׁמֵהּ רַבָּא מְבָרַךְ לְעָלַם וּלְעָלְמֵי עָלְמַיָּא.</a:t>
            </a:r>
            <a:endParaRPr lang="en-CA" sz="2400" dirty="0">
              <a:solidFill>
                <a:srgbClr val="FF0000"/>
              </a:solidFill>
            </a:endParaRPr>
          </a:p>
          <a:p>
            <a:pPr marL="0" marR="0" indent="0" algn="r" rtl="1">
              <a:buNone/>
            </a:pPr>
            <a:r>
              <a:rPr lang="he-IL" sz="2400" b="0" i="0" u="none" strike="noStrike" baseline="0" dirty="0">
                <a:latin typeface="David" panose="020E0502060401010101" pitchFamily="34" charset="-79"/>
                <a:cs typeface="David" panose="020E0502060401010101" pitchFamily="34" charset="-79"/>
              </a:rPr>
              <a:t>יִתְבָּרַךְ וְיִשְׁתַּבַּח וְיִתְפָּאַר וְיִתְרוֹמַם וְיִתְנַשֵּׂא וְיִתְהַדָּר וְיִתְעַלֶּה וְיִתְהַלָּל שְׁמֵהּ דְּקֻדְשָׁא בְּרִיךְ הוּא, לְעֵֽלָּא מִן כָּל בִּרְכָתָא וְשִׁירָתָא תֻּשְׁבְּחָתָא וְנֶחֱמָתָא, דַּאֲמִירָן בְּעָלְמָא, וְאִמְרוּ </a:t>
            </a:r>
            <a:r>
              <a:rPr lang="he-IL" sz="2400" b="0" i="0" u="none" strike="noStrike" baseline="0" dirty="0">
                <a:solidFill>
                  <a:srgbClr val="FF0000"/>
                </a:solidFill>
                <a:latin typeface="David" panose="020E0502060401010101" pitchFamily="34" charset="-79"/>
                <a:cs typeface="David" panose="020E0502060401010101" pitchFamily="34" charset="-79"/>
              </a:rPr>
              <a:t>אָמֵן.</a:t>
            </a:r>
            <a:endParaRPr lang="en-CA" sz="2400" dirty="0">
              <a:solidFill>
                <a:srgbClr val="FF0000"/>
              </a:solidFill>
            </a:endParaRPr>
          </a:p>
          <a:p>
            <a:pPr marL="0" marR="0" indent="0" algn="r" rtl="1">
              <a:buNone/>
            </a:pPr>
            <a:r>
              <a:rPr lang="he-IL" sz="2400" b="0" i="0" u="none" strike="noStrike" baseline="0" dirty="0">
                <a:latin typeface="David" panose="020E0502060401010101" pitchFamily="34" charset="-79"/>
                <a:cs typeface="David" panose="020E0502060401010101" pitchFamily="34" charset="-79"/>
              </a:rPr>
              <a:t>יְהֵא שְׁלָמָא רַבָּא מִן שְׁמַיָּא, וְחַיִּים עָלֵֽינוּ וְעַל כָּל יִשְׂרָאֵל, וְאִמְרוּ </a:t>
            </a:r>
            <a:r>
              <a:rPr lang="he-IL" sz="2400" b="0" i="0" u="none" strike="noStrike" baseline="0" dirty="0">
                <a:solidFill>
                  <a:srgbClr val="FF0000"/>
                </a:solidFill>
                <a:latin typeface="David" panose="020E0502060401010101" pitchFamily="34" charset="-79"/>
                <a:cs typeface="David" panose="020E0502060401010101" pitchFamily="34" charset="-79"/>
              </a:rPr>
              <a:t>אָמֵן.</a:t>
            </a:r>
          </a:p>
          <a:p>
            <a:pPr marL="0" marR="0" indent="0" algn="r" rtl="1">
              <a:buNone/>
            </a:pPr>
            <a:r>
              <a:rPr lang="he-IL" sz="2400" b="0" i="0" u="none" strike="noStrike" baseline="0" dirty="0">
                <a:latin typeface="David" panose="020E0502060401010101" pitchFamily="34" charset="-79"/>
                <a:cs typeface="David" panose="020E0502060401010101" pitchFamily="34" charset="-79"/>
              </a:rPr>
              <a:t>עֹשֶׂה שָׁלוֹם בִּמְרוֹמָיו, הוּא יַעֲשֶׂה שָׁלוֹם עָלֵֽינוּ וְעַל כָּל יִשְׂרָאֵל, וְאִמְרוּ </a:t>
            </a:r>
            <a:r>
              <a:rPr lang="he-IL" sz="2400" b="0" i="0" u="none" strike="noStrike" baseline="0" dirty="0">
                <a:solidFill>
                  <a:srgbClr val="FF0000"/>
                </a:solidFill>
                <a:latin typeface="David" panose="020E0502060401010101" pitchFamily="34" charset="-79"/>
                <a:cs typeface="David" panose="020E0502060401010101" pitchFamily="34" charset="-79"/>
              </a:rPr>
              <a:t>אָמֵן</a:t>
            </a:r>
            <a:r>
              <a:rPr lang="he-IL" sz="2400" b="0" i="0" u="none" strike="noStrike" baseline="0" dirty="0">
                <a:latin typeface="David" panose="020E0502060401010101" pitchFamily="34" charset="-79"/>
                <a:cs typeface="David" panose="020E0502060401010101" pitchFamily="34" charset="-79"/>
              </a:rPr>
              <a:t>.</a:t>
            </a:r>
          </a:p>
          <a:p>
            <a:pPr marR="0" rtl="0"/>
            <a:endParaRPr lang="en-CA" sz="2400" dirty="0"/>
          </a:p>
          <a:p>
            <a:pPr marL="0" indent="0">
              <a:buNone/>
            </a:pPr>
            <a:endParaRPr lang="en-CA" sz="2400" dirty="0"/>
          </a:p>
        </p:txBody>
      </p:sp>
    </p:spTree>
    <p:extLst>
      <p:ext uri="{BB962C8B-B14F-4D97-AF65-F5344CB8AC3E}">
        <p14:creationId xmlns:p14="http://schemas.microsoft.com/office/powerpoint/2010/main" val="7369250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A1473A6-3F22-483E-8A30-80B9D2B1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AA1375E3-3E53-4D75-BAB7-E5929BFCB2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34368" y="563918"/>
            <a:ext cx="4119932" cy="5978614"/>
            <a:chOff x="7513372" y="803186"/>
            <a:chExt cx="4163968" cy="5978614"/>
          </a:xfrm>
        </p:grpSpPr>
        <p:sp>
          <p:nvSpPr>
            <p:cNvPr id="11" name="Freeform 6">
              <a:extLst>
                <a:ext uri="{FF2B5EF4-FFF2-40B4-BE49-F238E27FC236}">
                  <a16:creationId xmlns:a16="http://schemas.microsoft.com/office/drawing/2014/main" id="{0BBEEF67-3DDF-46CF-8CD5-EA5F0E4FB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8FAC1C95-F817-487C-B8B2-CF141FBB1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Rectangle 8">
              <a:extLst>
                <a:ext uri="{FF2B5EF4-FFF2-40B4-BE49-F238E27FC236}">
                  <a16:creationId xmlns:a16="http://schemas.microsoft.com/office/drawing/2014/main" id="{C2C5363A-D941-4AA1-8D38-D7E44A1E2E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26631BCD-921A-18ED-1EED-43F399397DBD}"/>
              </a:ext>
            </a:extLst>
          </p:cNvPr>
          <p:cNvSpPr>
            <a:spLocks noGrp="1"/>
          </p:cNvSpPr>
          <p:nvPr>
            <p:ph type="title"/>
          </p:nvPr>
        </p:nvSpPr>
        <p:spPr>
          <a:xfrm>
            <a:off x="1098468" y="885651"/>
            <a:ext cx="3229803" cy="4624603"/>
          </a:xfrm>
        </p:spPr>
        <p:txBody>
          <a:bodyPr>
            <a:normAutofit/>
          </a:bodyPr>
          <a:lstStyle/>
          <a:p>
            <a:r>
              <a:rPr lang="en-CA">
                <a:solidFill>
                  <a:srgbClr val="FFFFFF"/>
                </a:solidFill>
              </a:rPr>
              <a:t>Mourner’s Kaddish – What does it mean?</a:t>
            </a:r>
          </a:p>
        </p:txBody>
      </p:sp>
      <p:sp>
        <p:nvSpPr>
          <p:cNvPr id="3" name="Content Placeholder 2">
            <a:extLst>
              <a:ext uri="{FF2B5EF4-FFF2-40B4-BE49-F238E27FC236}">
                <a16:creationId xmlns:a16="http://schemas.microsoft.com/office/drawing/2014/main" id="{1A709E3F-7BF4-F40B-E450-964ADB61D33C}"/>
              </a:ext>
            </a:extLst>
          </p:cNvPr>
          <p:cNvSpPr>
            <a:spLocks noGrp="1"/>
          </p:cNvSpPr>
          <p:nvPr>
            <p:ph idx="1"/>
          </p:nvPr>
        </p:nvSpPr>
        <p:spPr>
          <a:xfrm>
            <a:off x="4978708" y="563919"/>
            <a:ext cx="6525220" cy="4938582"/>
          </a:xfrm>
        </p:spPr>
        <p:txBody>
          <a:bodyPr anchor="ctr">
            <a:normAutofit fontScale="92500" lnSpcReduction="10000"/>
          </a:bodyPr>
          <a:lstStyle/>
          <a:p>
            <a:pPr marL="0" indent="0">
              <a:spcAft>
                <a:spcPts val="800"/>
              </a:spcAft>
              <a:buNone/>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800"/>
              </a:spcAft>
              <a:buNone/>
            </a:pPr>
            <a:r>
              <a:rPr lang="en-US" sz="2000" dirty="0">
                <a:effectLst/>
                <a:latin typeface="Calibri" panose="020F0502020204030204" pitchFamily="34" charset="0"/>
                <a:ea typeface="Calibri" panose="020F0502020204030204" pitchFamily="34" charset="0"/>
                <a:cs typeface="Times New Roman" panose="02020603050405020304" pitchFamily="18" charset="0"/>
              </a:rPr>
              <a:t>Exalted and hallowed be God’s great name in the world which God created, according to plan.  </a:t>
            </a:r>
          </a:p>
          <a:p>
            <a:pPr marL="0" indent="0">
              <a:spcAft>
                <a:spcPts val="800"/>
              </a:spcAft>
              <a:buNone/>
            </a:pPr>
            <a:r>
              <a:rPr lang="en-US" sz="2000" dirty="0">
                <a:effectLst/>
                <a:latin typeface="Calibri" panose="020F0502020204030204" pitchFamily="34" charset="0"/>
                <a:ea typeface="Calibri" panose="020F0502020204030204" pitchFamily="34" charset="0"/>
                <a:cs typeface="Times New Roman" panose="02020603050405020304" pitchFamily="18" charset="0"/>
              </a:rPr>
              <a:t>May God’s majesty be revealed in the days of our lifetime and the life of all Israel - speedily, imminently, to which we all say Amen. </a:t>
            </a:r>
          </a:p>
          <a:p>
            <a:pPr marL="0" indent="0">
              <a:spcAft>
                <a:spcPts val="800"/>
              </a:spcAft>
              <a:buNone/>
            </a:pPr>
            <a:r>
              <a:rPr lang="en-US" sz="2000" dirty="0">
                <a:effectLst/>
                <a:latin typeface="Calibri" panose="020F0502020204030204" pitchFamily="34" charset="0"/>
                <a:ea typeface="Calibri" panose="020F0502020204030204" pitchFamily="34" charset="0"/>
                <a:cs typeface="Times New Roman" panose="02020603050405020304" pitchFamily="18" charset="0"/>
              </a:rPr>
              <a:t>Blessed be God’s great name to all eternity.  Blessed, praised, </a:t>
            </a:r>
            <a:r>
              <a:rPr lang="en-US" sz="2000" dirty="0" err="1">
                <a:effectLst/>
                <a:latin typeface="Calibri" panose="020F0502020204030204" pitchFamily="34" charset="0"/>
                <a:ea typeface="Calibri" panose="020F0502020204030204" pitchFamily="34" charset="0"/>
                <a:cs typeface="Times New Roman" panose="02020603050405020304" pitchFamily="18" charset="0"/>
              </a:rPr>
              <a:t>honoured</a:t>
            </a:r>
            <a:r>
              <a:rPr lang="en-US" sz="2000" dirty="0">
                <a:effectLst/>
                <a:latin typeface="Calibri" panose="020F0502020204030204" pitchFamily="34" charset="0"/>
                <a:ea typeface="Calibri" panose="020F0502020204030204" pitchFamily="34" charset="0"/>
                <a:cs typeface="Times New Roman" panose="02020603050405020304" pitchFamily="18" charset="0"/>
              </a:rPr>
              <a:t>, exalted, extolled, glorified, adored, and lauded be the name of the Holy Blessed One, beyond all earthly words and songs of blessing, praise, and comfort. To which we say Amen.  </a:t>
            </a:r>
          </a:p>
          <a:p>
            <a:pPr marL="0" indent="0">
              <a:spcAft>
                <a:spcPts val="800"/>
              </a:spcAft>
              <a:buNone/>
            </a:pPr>
            <a:r>
              <a:rPr lang="en-US" sz="2000" dirty="0">
                <a:effectLst/>
                <a:latin typeface="Calibri" panose="020F0502020204030204" pitchFamily="34" charset="0"/>
                <a:ea typeface="Calibri" panose="020F0502020204030204" pitchFamily="34" charset="0"/>
                <a:cs typeface="Times New Roman" panose="02020603050405020304" pitchFamily="18" charset="0"/>
              </a:rPr>
              <a:t>May there be abundant peace from heaven, and life, for us and all Israel, to which we say, Amen.  May the One who creates harmony on high, bring peace to us and to all Israel.  To which we say, Amen.</a:t>
            </a:r>
            <a:endParaRPr lang="en-CA" sz="2000" dirty="0">
              <a:effectLst/>
              <a:latin typeface="Calibri" panose="020F0502020204030204" pitchFamily="34" charset="0"/>
              <a:ea typeface="Calibri" panose="020F0502020204030204" pitchFamily="34" charset="0"/>
              <a:cs typeface="Arial" panose="020B0604020202020204" pitchFamily="34" charset="0"/>
            </a:endParaRPr>
          </a:p>
          <a:p>
            <a:pPr marL="0" indent="0">
              <a:spcAft>
                <a:spcPts val="800"/>
              </a:spcAft>
              <a:buNone/>
            </a:pPr>
            <a:r>
              <a:rPr lang="en-CA" sz="1700" dirty="0">
                <a:effectLst/>
                <a:latin typeface="Calibri" panose="020F0502020204030204" pitchFamily="34" charset="0"/>
                <a:ea typeface="Calibri" panose="020F0502020204030204" pitchFamily="34" charset="0"/>
                <a:cs typeface="Arial" panose="020B0604020202020204" pitchFamily="34" charset="0"/>
              </a:rPr>
              <a:t> </a:t>
            </a:r>
          </a:p>
          <a:p>
            <a:endParaRPr lang="en-CA" sz="1700" dirty="0"/>
          </a:p>
        </p:txBody>
      </p:sp>
    </p:spTree>
    <p:extLst>
      <p:ext uri="{BB962C8B-B14F-4D97-AF65-F5344CB8AC3E}">
        <p14:creationId xmlns:p14="http://schemas.microsoft.com/office/powerpoint/2010/main" val="40275296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B2349-1045-4D40-5D75-A43123721A57}"/>
              </a:ext>
            </a:extLst>
          </p:cNvPr>
          <p:cNvSpPr>
            <a:spLocks noGrp="1"/>
          </p:cNvSpPr>
          <p:nvPr>
            <p:ph type="title"/>
          </p:nvPr>
        </p:nvSpPr>
        <p:spPr>
          <a:xfrm>
            <a:off x="648929" y="629266"/>
            <a:ext cx="3505495" cy="1622321"/>
          </a:xfrm>
        </p:spPr>
        <p:txBody>
          <a:bodyPr>
            <a:normAutofit/>
          </a:bodyPr>
          <a:lstStyle/>
          <a:p>
            <a:r>
              <a:rPr lang="en-CA" b="1" dirty="0" err="1"/>
              <a:t>M’tzevah</a:t>
            </a:r>
            <a:r>
              <a:rPr lang="en-CA" b="1" dirty="0"/>
              <a:t> – Stone Pillar</a:t>
            </a:r>
          </a:p>
        </p:txBody>
      </p:sp>
      <p:sp>
        <p:nvSpPr>
          <p:cNvPr id="3" name="Content Placeholder 2">
            <a:extLst>
              <a:ext uri="{FF2B5EF4-FFF2-40B4-BE49-F238E27FC236}">
                <a16:creationId xmlns:a16="http://schemas.microsoft.com/office/drawing/2014/main" id="{53E4627F-E561-2AD3-1FB5-0E2546B8BC84}"/>
              </a:ext>
            </a:extLst>
          </p:cNvPr>
          <p:cNvSpPr>
            <a:spLocks noGrp="1"/>
          </p:cNvSpPr>
          <p:nvPr>
            <p:ph idx="1"/>
          </p:nvPr>
        </p:nvSpPr>
        <p:spPr>
          <a:xfrm>
            <a:off x="648930" y="2163098"/>
            <a:ext cx="3834579" cy="4060722"/>
          </a:xfrm>
        </p:spPr>
        <p:txBody>
          <a:bodyPr>
            <a:normAutofit/>
          </a:bodyPr>
          <a:lstStyle/>
          <a:p>
            <a:pPr marL="0" indent="0">
              <a:buNone/>
            </a:pPr>
            <a:r>
              <a:rPr lang="en-US" sz="2000" b="0" i="0" dirty="0">
                <a:effectLst/>
                <a:latin typeface="arial" panose="020B0604020202020204" pitchFamily="34" charset="0"/>
              </a:rPr>
              <a:t>Genesis 35:20</a:t>
            </a:r>
          </a:p>
          <a:p>
            <a:pPr marL="0" indent="0" algn="r">
              <a:buNone/>
            </a:pPr>
            <a:r>
              <a:rPr lang="he-IL" sz="2000" b="0" i="0" u="none" strike="noStrike" baseline="0" dirty="0">
                <a:latin typeface="David" panose="020E0502060401010101" pitchFamily="34" charset="-79"/>
                <a:cs typeface="David" panose="020E0502060401010101" pitchFamily="34" charset="-79"/>
              </a:rPr>
              <a:t> </a:t>
            </a:r>
            <a:r>
              <a:rPr lang="he-IL" b="0" i="0" u="none" strike="noStrike" baseline="0" dirty="0">
                <a:latin typeface="David" panose="020E0502060401010101" pitchFamily="34" charset="-79"/>
                <a:cs typeface="David" panose="020E0502060401010101" pitchFamily="34" charset="-79"/>
              </a:rPr>
              <a:t>וַיַּצֵּ֧ב יַֽעֲקֹ֛ב </a:t>
            </a:r>
            <a:r>
              <a:rPr lang="he-IL" b="1" i="0" u="none" strike="noStrike" baseline="0" dirty="0">
                <a:latin typeface="David" panose="020E0502060401010101" pitchFamily="34" charset="-79"/>
                <a:cs typeface="David" panose="020E0502060401010101" pitchFamily="34" charset="-79"/>
              </a:rPr>
              <a:t>מַצֵּבָ֖ה</a:t>
            </a:r>
            <a:r>
              <a:rPr lang="he-IL" b="0" i="0" u="none" strike="noStrike" baseline="0" dirty="0">
                <a:latin typeface="David" panose="020E0502060401010101" pitchFamily="34" charset="-79"/>
                <a:cs typeface="David" panose="020E0502060401010101" pitchFamily="34" charset="-79"/>
              </a:rPr>
              <a:t> עַל־קְבֻֽרָתָ֑הּ הִ֛וא מַצֶּ֥בֶת קְבֻֽרַת־רָחֵ֖ל עַד־הַיּֽוֹם: </a:t>
            </a:r>
            <a:endParaRPr lang="en-US" b="0" i="0" dirty="0">
              <a:effectLst/>
              <a:latin typeface="arial" panose="020B0604020202020204" pitchFamily="34" charset="0"/>
            </a:endParaRPr>
          </a:p>
          <a:p>
            <a:pPr marL="0" indent="0">
              <a:buNone/>
            </a:pPr>
            <a:r>
              <a:rPr lang="en-US" sz="2000" b="0" i="0" dirty="0">
                <a:effectLst/>
                <a:latin typeface="arial" panose="020B0604020202020204" pitchFamily="34" charset="0"/>
              </a:rPr>
              <a:t>"Jacob </a:t>
            </a:r>
            <a:r>
              <a:rPr lang="en-US" sz="2000" b="1" i="0" dirty="0">
                <a:effectLst/>
                <a:latin typeface="arial" panose="020B0604020202020204" pitchFamily="34" charset="0"/>
              </a:rPr>
              <a:t>set</a:t>
            </a:r>
            <a:r>
              <a:rPr lang="en-US" sz="2000" b="0" i="0" dirty="0">
                <a:effectLst/>
                <a:latin typeface="arial" panose="020B0604020202020204" pitchFamily="34" charset="0"/>
              </a:rPr>
              <a:t> a </a:t>
            </a:r>
            <a:r>
              <a:rPr lang="en-US" sz="2000" b="1" i="0" dirty="0">
                <a:effectLst/>
                <a:latin typeface="arial" panose="020B0604020202020204" pitchFamily="34" charset="0"/>
              </a:rPr>
              <a:t>pillar</a:t>
            </a:r>
            <a:r>
              <a:rPr lang="en-US" sz="2000" b="0" i="0" dirty="0">
                <a:effectLst/>
                <a:latin typeface="arial" panose="020B0604020202020204" pitchFamily="34" charset="0"/>
              </a:rPr>
              <a:t> upon her </a:t>
            </a:r>
            <a:r>
              <a:rPr lang="en-US" sz="2000" b="1" i="0" dirty="0">
                <a:effectLst/>
                <a:latin typeface="arial" panose="020B0604020202020204" pitchFamily="34" charset="0"/>
              </a:rPr>
              <a:t>grave</a:t>
            </a:r>
            <a:r>
              <a:rPr lang="en-US" sz="2000" b="0" i="0" dirty="0">
                <a:effectLst/>
                <a:latin typeface="arial" panose="020B0604020202020204" pitchFamily="34" charset="0"/>
              </a:rPr>
              <a:t>: that is the </a:t>
            </a:r>
            <a:r>
              <a:rPr lang="en-US" sz="2000" b="1" i="0" dirty="0">
                <a:effectLst/>
                <a:latin typeface="arial" panose="020B0604020202020204" pitchFamily="34" charset="0"/>
              </a:rPr>
              <a:t>pillar</a:t>
            </a:r>
            <a:r>
              <a:rPr lang="en-US" sz="2000" b="0" i="0" dirty="0">
                <a:effectLst/>
                <a:latin typeface="arial" panose="020B0604020202020204" pitchFamily="34" charset="0"/>
              </a:rPr>
              <a:t> of Rachel's </a:t>
            </a:r>
            <a:r>
              <a:rPr lang="en-US" sz="2000" b="1" i="0" dirty="0">
                <a:effectLst/>
                <a:latin typeface="arial" panose="020B0604020202020204" pitchFamily="34" charset="0"/>
              </a:rPr>
              <a:t>grave</a:t>
            </a:r>
            <a:r>
              <a:rPr lang="en-US" sz="2000" b="0" i="0" dirty="0">
                <a:effectLst/>
                <a:latin typeface="arial" panose="020B0604020202020204" pitchFamily="34" charset="0"/>
              </a:rPr>
              <a:t> unto this day.“</a:t>
            </a:r>
          </a:p>
          <a:p>
            <a:pPr marL="0" indent="0">
              <a:buNone/>
            </a:pPr>
            <a:endParaRPr lang="en-CA" sz="2000" dirty="0"/>
          </a:p>
        </p:txBody>
      </p:sp>
      <p:sp>
        <p:nvSpPr>
          <p:cNvPr id="1031" name="Rectangle 1030">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Rachel's Tomb | Life in the Holy Land">
            <a:extLst>
              <a:ext uri="{FF2B5EF4-FFF2-40B4-BE49-F238E27FC236}">
                <a16:creationId xmlns:a16="http://schemas.microsoft.com/office/drawing/2014/main" id="{8F8D5CF5-FE4D-379D-DCF4-03CB2A78795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405862" y="1017246"/>
            <a:ext cx="6019331" cy="4820261"/>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47748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BA176-345E-5857-C34D-94806B6D80F4}"/>
              </a:ext>
            </a:extLst>
          </p:cNvPr>
          <p:cNvSpPr>
            <a:spLocks noGrp="1"/>
          </p:cNvSpPr>
          <p:nvPr>
            <p:ph type="title"/>
          </p:nvPr>
        </p:nvSpPr>
        <p:spPr>
          <a:xfrm>
            <a:off x="4965430" y="629268"/>
            <a:ext cx="6586491" cy="1286160"/>
          </a:xfrm>
        </p:spPr>
        <p:txBody>
          <a:bodyPr anchor="b">
            <a:normAutofit/>
          </a:bodyPr>
          <a:lstStyle/>
          <a:p>
            <a:r>
              <a:rPr lang="en-CA" sz="4100" dirty="0"/>
              <a:t>Mourner’s Kaddish for Everyday </a:t>
            </a:r>
            <a:r>
              <a:rPr lang="en-CA" sz="4100" i="1" dirty="0"/>
              <a:t>by Debra Cash</a:t>
            </a:r>
          </a:p>
        </p:txBody>
      </p:sp>
      <p:sp>
        <p:nvSpPr>
          <p:cNvPr id="3" name="Content Placeholder 2">
            <a:extLst>
              <a:ext uri="{FF2B5EF4-FFF2-40B4-BE49-F238E27FC236}">
                <a16:creationId xmlns:a16="http://schemas.microsoft.com/office/drawing/2014/main" id="{057B0AA7-FA88-3CDC-953E-C70CC235A3EA}"/>
              </a:ext>
            </a:extLst>
          </p:cNvPr>
          <p:cNvSpPr>
            <a:spLocks noGrp="1"/>
          </p:cNvSpPr>
          <p:nvPr>
            <p:ph idx="1"/>
          </p:nvPr>
        </p:nvSpPr>
        <p:spPr>
          <a:xfrm>
            <a:off x="4965431" y="2438400"/>
            <a:ext cx="6586489" cy="3785419"/>
          </a:xfrm>
        </p:spPr>
        <p:txBody>
          <a:bodyPr>
            <a:normAutofit/>
          </a:bodyPr>
          <a:lstStyle/>
          <a:p>
            <a:pPr marL="0" indent="0">
              <a:buNone/>
            </a:pPr>
            <a:r>
              <a:rPr lang="en-CA" sz="2000" dirty="0"/>
              <a:t>Build me up of memory</a:t>
            </a:r>
          </a:p>
          <a:p>
            <a:pPr marL="0" indent="0">
              <a:buNone/>
            </a:pPr>
            <a:r>
              <a:rPr lang="en-CA" sz="2000" dirty="0"/>
              <a:t>Loving and angry, tender and honest.</a:t>
            </a:r>
          </a:p>
          <a:p>
            <a:pPr marL="0" indent="0">
              <a:buNone/>
            </a:pPr>
            <a:r>
              <a:rPr lang="en-CA" sz="2000" dirty="0"/>
              <a:t>Let my loss build me a heart of wisdom,</a:t>
            </a:r>
          </a:p>
          <a:p>
            <a:pPr marL="0" indent="0">
              <a:buNone/>
            </a:pPr>
            <a:r>
              <a:rPr lang="en-CA" sz="2000" dirty="0"/>
              <a:t>Compassion for the world’s many losses.</a:t>
            </a:r>
          </a:p>
          <a:p>
            <a:pPr marL="0" indent="0">
              <a:buNone/>
            </a:pPr>
            <a:endParaRPr lang="en-CA" sz="2000" dirty="0"/>
          </a:p>
          <a:p>
            <a:pPr marL="0" indent="0">
              <a:buNone/>
            </a:pPr>
            <a:r>
              <a:rPr lang="en-CA" sz="2000" dirty="0"/>
              <a:t>Each hour is mortal</a:t>
            </a:r>
          </a:p>
          <a:p>
            <a:pPr marL="0" indent="0">
              <a:buNone/>
            </a:pPr>
            <a:r>
              <a:rPr lang="en-CA" sz="2000" dirty="0"/>
              <a:t>And each hour is eternal</a:t>
            </a:r>
          </a:p>
          <a:p>
            <a:pPr marL="0" indent="0">
              <a:buNone/>
            </a:pPr>
            <a:r>
              <a:rPr lang="en-CA" sz="2000" dirty="0"/>
              <a:t>And each hour is our testament</a:t>
            </a:r>
          </a:p>
          <a:p>
            <a:pPr marL="0" indent="0">
              <a:buNone/>
            </a:pPr>
            <a:r>
              <a:rPr lang="en-CA" sz="2000" dirty="0"/>
              <a:t>May I create worthy memories all the days of my life.</a:t>
            </a:r>
          </a:p>
        </p:txBody>
      </p:sp>
      <p:pic>
        <p:nvPicPr>
          <p:cNvPr id="5" name="Picture 4" descr="Hand reaching out to sun">
            <a:extLst>
              <a:ext uri="{FF2B5EF4-FFF2-40B4-BE49-F238E27FC236}">
                <a16:creationId xmlns:a16="http://schemas.microsoft.com/office/drawing/2014/main" id="{FE5889E7-FBCC-4B1B-00B3-3F8BD5816527}"/>
              </a:ext>
            </a:extLst>
          </p:cNvPr>
          <p:cNvPicPr>
            <a:picLocks noChangeAspect="1"/>
          </p:cNvPicPr>
          <p:nvPr/>
        </p:nvPicPr>
        <p:blipFill rotWithShape="1">
          <a:blip r:embed="rId2"/>
          <a:srcRect l="36549" r="18164" b="2"/>
          <a:stretch/>
        </p:blipFill>
        <p:spPr>
          <a:xfrm>
            <a:off x="20" y="10"/>
            <a:ext cx="4635571"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E5D35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61136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AAD9BBB-2AAF-795D-F9DA-7C57DA4653B3}"/>
              </a:ext>
            </a:extLst>
          </p:cNvPr>
          <p:cNvSpPr>
            <a:spLocks noGrp="1"/>
          </p:cNvSpPr>
          <p:nvPr>
            <p:ph type="title"/>
          </p:nvPr>
        </p:nvSpPr>
        <p:spPr>
          <a:xfrm>
            <a:off x="524741" y="620392"/>
            <a:ext cx="3808268" cy="5504688"/>
          </a:xfrm>
        </p:spPr>
        <p:txBody>
          <a:bodyPr>
            <a:normAutofit/>
          </a:bodyPr>
          <a:lstStyle/>
          <a:p>
            <a:r>
              <a:rPr lang="en-CA" sz="6000">
                <a:solidFill>
                  <a:schemeClr val="bg1"/>
                </a:solidFill>
              </a:rPr>
              <a:t>Books for further study:</a:t>
            </a:r>
          </a:p>
        </p:txBody>
      </p:sp>
      <p:graphicFrame>
        <p:nvGraphicFramePr>
          <p:cNvPr id="5" name="Content Placeholder 2">
            <a:extLst>
              <a:ext uri="{FF2B5EF4-FFF2-40B4-BE49-F238E27FC236}">
                <a16:creationId xmlns:a16="http://schemas.microsoft.com/office/drawing/2014/main" id="{0500C850-6BCF-923D-496E-CEDB4CE95573}"/>
              </a:ext>
            </a:extLst>
          </p:cNvPr>
          <p:cNvGraphicFramePr>
            <a:graphicFrameLocks noGrp="1"/>
          </p:cNvGraphicFramePr>
          <p:nvPr>
            <p:ph idx="1"/>
            <p:extLst>
              <p:ext uri="{D42A27DB-BD31-4B8C-83A1-F6EECF244321}">
                <p14:modId xmlns:p14="http://schemas.microsoft.com/office/powerpoint/2010/main" val="1459602863"/>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655469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5" name="Rectangle 2054">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623B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9723E93-60C9-134B-6F2D-2FAF34D320D7}"/>
              </a:ext>
            </a:extLst>
          </p:cNvPr>
          <p:cNvSpPr>
            <a:spLocks noGrp="1"/>
          </p:cNvSpPr>
          <p:nvPr>
            <p:ph type="title"/>
          </p:nvPr>
        </p:nvSpPr>
        <p:spPr>
          <a:xfrm>
            <a:off x="524256" y="516804"/>
            <a:ext cx="6594189" cy="1625210"/>
          </a:xfrm>
        </p:spPr>
        <p:txBody>
          <a:bodyPr>
            <a:normAutofit/>
          </a:bodyPr>
          <a:lstStyle/>
          <a:p>
            <a:r>
              <a:rPr lang="en-CA">
                <a:solidFill>
                  <a:srgbClr val="FFFFFF"/>
                </a:solidFill>
              </a:rPr>
              <a:t>At the end of life…</a:t>
            </a:r>
          </a:p>
        </p:txBody>
      </p:sp>
      <p:sp>
        <p:nvSpPr>
          <p:cNvPr id="2057" name="Rectangle 2056">
            <a:extLst>
              <a:ext uri="{FF2B5EF4-FFF2-40B4-BE49-F238E27FC236}">
                <a16:creationId xmlns:a16="http://schemas.microsoft.com/office/drawing/2014/main" id="{36D30126-6314-4A93-B27E-5C66CF7819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4" y="2432305"/>
            <a:ext cx="7056669" cy="4102852"/>
          </a:xfrm>
          <a:prstGeom prst="rect">
            <a:avLst/>
          </a:prstGeom>
          <a:solidFill>
            <a:srgbClr val="7F7F7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Providing Care and Comfort at the End of Life | National Institute on Aging">
            <a:extLst>
              <a:ext uri="{FF2B5EF4-FFF2-40B4-BE49-F238E27FC236}">
                <a16:creationId xmlns:a16="http://schemas.microsoft.com/office/drawing/2014/main" id="{A48F0DE2-2B94-9558-4304-74D9AE4CC00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41396" y="2660287"/>
            <a:ext cx="6430605" cy="3646887"/>
          </a:xfrm>
          <a:prstGeom prst="rect">
            <a:avLst/>
          </a:prstGeom>
          <a:noFill/>
          <a:extLst>
            <a:ext uri="{909E8E84-426E-40DD-AFC4-6F175D3DCCD1}">
              <a14:hiddenFill xmlns:a14="http://schemas.microsoft.com/office/drawing/2010/main">
                <a:solidFill>
                  <a:srgbClr val="FFFFFF"/>
                </a:solidFill>
              </a14:hiddenFill>
            </a:ext>
          </a:extLst>
        </p:spPr>
      </p:pic>
      <p:sp>
        <p:nvSpPr>
          <p:cNvPr id="2059" name="Rectangle 2058">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4DCC84C2-1745-6371-B7EB-84DB4F5E87F1}"/>
              </a:ext>
            </a:extLst>
          </p:cNvPr>
          <p:cNvSpPr>
            <a:spLocks noGrp="1"/>
          </p:cNvSpPr>
          <p:nvPr>
            <p:ph idx="1"/>
          </p:nvPr>
        </p:nvSpPr>
        <p:spPr>
          <a:xfrm>
            <a:off x="8029319" y="917725"/>
            <a:ext cx="3424739" cy="4852362"/>
          </a:xfrm>
        </p:spPr>
        <p:txBody>
          <a:bodyPr anchor="ctr">
            <a:normAutofit/>
          </a:bodyPr>
          <a:lstStyle/>
          <a:p>
            <a:r>
              <a:rPr lang="en-CA" sz="2000" dirty="0" err="1">
                <a:solidFill>
                  <a:srgbClr val="FFFFFF"/>
                </a:solidFill>
              </a:rPr>
              <a:t>Vidui</a:t>
            </a:r>
            <a:r>
              <a:rPr lang="en-CA" sz="2000" dirty="0">
                <a:solidFill>
                  <a:srgbClr val="FFFFFF"/>
                </a:solidFill>
              </a:rPr>
              <a:t> – deathbed confession</a:t>
            </a:r>
          </a:p>
          <a:p>
            <a:r>
              <a:rPr lang="en-CA" sz="2000" dirty="0">
                <a:solidFill>
                  <a:srgbClr val="FFFFFF"/>
                </a:solidFill>
              </a:rPr>
              <a:t>Shema </a:t>
            </a:r>
          </a:p>
          <a:p>
            <a:r>
              <a:rPr lang="en-CA" sz="2000" dirty="0">
                <a:solidFill>
                  <a:srgbClr val="FFFFFF"/>
                </a:solidFill>
              </a:rPr>
              <a:t>Family members</a:t>
            </a:r>
          </a:p>
          <a:p>
            <a:pPr algn="r"/>
            <a:endParaRPr lang="en-CA" sz="2400" dirty="0">
              <a:solidFill>
                <a:srgbClr val="FFFFFF"/>
              </a:solidFill>
            </a:endParaRPr>
          </a:p>
          <a:p>
            <a:pPr marL="0" indent="0" algn="r">
              <a:buNone/>
            </a:pPr>
            <a:r>
              <a:rPr lang="he-IL" sz="2400" b="0" i="0" u="none" strike="noStrike" baseline="0" dirty="0">
                <a:solidFill>
                  <a:srgbClr val="FFFFFF"/>
                </a:solidFill>
                <a:latin typeface="David" panose="020E0502060401010101" pitchFamily="34" charset="-79"/>
                <a:cs typeface="David" panose="020E0502060401010101" pitchFamily="34" charset="-79"/>
              </a:rPr>
              <a:t> וַיְכַ֤ל יַֽעֲקֹב֙ לְצַוֹּ֣ת אֶת־בָּנָ֔יו וַיֶּֽאֱסֹ֥ף רַגְלָ֖יו אֶל־הַמִּטָּ֑ה וַיִּגְוַ֖ע וַיֵּאָ֥סֶף אֶל־עַמָּֽיו:</a:t>
            </a:r>
            <a:endParaRPr lang="en-CA" sz="2400" b="0" i="0" u="none" strike="noStrike" baseline="0" dirty="0">
              <a:solidFill>
                <a:srgbClr val="FFFFFF"/>
              </a:solidFill>
              <a:latin typeface="David" panose="020E0502060401010101" pitchFamily="34" charset="-79"/>
              <a:cs typeface="David" panose="020E0502060401010101" pitchFamily="34" charset="-79"/>
            </a:endParaRPr>
          </a:p>
          <a:p>
            <a:pPr marL="0" indent="0">
              <a:buNone/>
            </a:pPr>
            <a:r>
              <a:rPr lang="en-CA" sz="2000" dirty="0">
                <a:solidFill>
                  <a:srgbClr val="FFFFFF"/>
                </a:solidFill>
                <a:latin typeface="Calibri" panose="020F0502020204030204" pitchFamily="34" charset="0"/>
                <a:ea typeface="Calibri" panose="020F0502020204030204" pitchFamily="34" charset="0"/>
                <a:cs typeface="Calibri" panose="020F0502020204030204" pitchFamily="34" charset="0"/>
              </a:rPr>
              <a:t>When Jacob finished instructing his sons, he gathered his legs to the bed, breathed his last and  was gathered to his people. (Genesis 49:33)</a:t>
            </a:r>
          </a:p>
        </p:txBody>
      </p:sp>
    </p:spTree>
    <p:extLst>
      <p:ext uri="{BB962C8B-B14F-4D97-AF65-F5344CB8AC3E}">
        <p14:creationId xmlns:p14="http://schemas.microsoft.com/office/powerpoint/2010/main" val="41977834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Jewish Groups Revive Rituals of Caring for Dead - The New York Times">
            <a:extLst>
              <a:ext uri="{FF2B5EF4-FFF2-40B4-BE49-F238E27FC236}">
                <a16:creationId xmlns:a16="http://schemas.microsoft.com/office/drawing/2014/main" id="{A306A128-A8CB-A88A-D9EC-88377AB073B3}"/>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745" b="1688"/>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1" name="Rectangle 1030">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A4ED2A1-D76A-2A41-87F0-C63F95E96F22}"/>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2300">
                <a:solidFill>
                  <a:schemeClr val="tx1">
                    <a:lumMod val="85000"/>
                    <a:lumOff val="15000"/>
                  </a:schemeClr>
                </a:solidFill>
              </a:rPr>
              <a:t>Jewish rituals for caring for the deceased</a:t>
            </a:r>
            <a:br>
              <a:rPr lang="en-US" sz="2300">
                <a:solidFill>
                  <a:schemeClr val="tx1">
                    <a:lumMod val="85000"/>
                    <a:lumOff val="15000"/>
                  </a:schemeClr>
                </a:solidFill>
              </a:rPr>
            </a:br>
            <a:endParaRPr lang="en-US" sz="2300">
              <a:solidFill>
                <a:schemeClr val="tx1">
                  <a:lumMod val="85000"/>
                  <a:lumOff val="15000"/>
                </a:schemeClr>
              </a:solidFill>
            </a:endParaRPr>
          </a:p>
        </p:txBody>
      </p:sp>
      <p:cxnSp>
        <p:nvCxnSpPr>
          <p:cNvPr id="1033" name="Straight Connector 1032">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035" name="Straight Connector 1034">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79381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8348B2-4DDA-30F7-E217-AF653157DDFB}"/>
              </a:ext>
            </a:extLst>
          </p:cNvPr>
          <p:cNvSpPr>
            <a:spLocks noGrp="1"/>
          </p:cNvSpPr>
          <p:nvPr>
            <p:ph type="title"/>
          </p:nvPr>
        </p:nvSpPr>
        <p:spPr>
          <a:xfrm>
            <a:off x="838200" y="557188"/>
            <a:ext cx="10515600" cy="1133499"/>
          </a:xfrm>
        </p:spPr>
        <p:txBody>
          <a:bodyPr>
            <a:normAutofit/>
          </a:bodyPr>
          <a:lstStyle/>
          <a:p>
            <a:pPr algn="ctr"/>
            <a:r>
              <a:rPr lang="en-US" sz="3600" b="1" i="0" u="none" strike="noStrike" baseline="0" dirty="0">
                <a:latin typeface="Calibri" panose="020F0502020204030204" pitchFamily="34" charset="0"/>
              </a:rPr>
              <a:t>The Care of the Deceased</a:t>
            </a:r>
            <a:br>
              <a:rPr lang="en-US" sz="3600" b="1" i="0" u="none" strike="noStrike" baseline="0" dirty="0">
                <a:latin typeface="Calibri" panose="020F0502020204030204" pitchFamily="34" charset="0"/>
              </a:rPr>
            </a:br>
            <a:endParaRPr lang="en-CA" sz="3600" dirty="0"/>
          </a:p>
        </p:txBody>
      </p:sp>
      <p:graphicFrame>
        <p:nvGraphicFramePr>
          <p:cNvPr id="5" name="Content Placeholder 2">
            <a:extLst>
              <a:ext uri="{FF2B5EF4-FFF2-40B4-BE49-F238E27FC236}">
                <a16:creationId xmlns:a16="http://schemas.microsoft.com/office/drawing/2014/main" id="{C7180A1C-56D4-6F80-14B3-543AEF2AC258}"/>
              </a:ext>
            </a:extLst>
          </p:cNvPr>
          <p:cNvGraphicFramePr>
            <a:graphicFrameLocks noGrp="1"/>
          </p:cNvGraphicFramePr>
          <p:nvPr>
            <p:ph idx="1"/>
            <p:extLst>
              <p:ext uri="{D42A27DB-BD31-4B8C-83A1-F6EECF244321}">
                <p14:modId xmlns:p14="http://schemas.microsoft.com/office/powerpoint/2010/main" val="1222947581"/>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698301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3B750-9DA3-0A55-3CBD-4CD82350C503}"/>
              </a:ext>
            </a:extLst>
          </p:cNvPr>
          <p:cNvSpPr>
            <a:spLocks noGrp="1"/>
          </p:cNvSpPr>
          <p:nvPr>
            <p:ph type="title"/>
          </p:nvPr>
        </p:nvSpPr>
        <p:spPr>
          <a:xfrm>
            <a:off x="7464614" y="1783959"/>
            <a:ext cx="4087306" cy="2889114"/>
          </a:xfrm>
        </p:spPr>
        <p:txBody>
          <a:bodyPr vert="horz" lIns="91440" tIns="45720" rIns="91440" bIns="45720" rtlCol="0" anchor="b">
            <a:normAutofit/>
          </a:bodyPr>
          <a:lstStyle/>
          <a:p>
            <a:r>
              <a:rPr lang="en-US" sz="5400" dirty="0"/>
              <a:t>Burial Shrouds - </a:t>
            </a:r>
            <a:r>
              <a:rPr lang="en-US" sz="5400" dirty="0" err="1"/>
              <a:t>Tachrichin</a:t>
            </a:r>
            <a:endParaRPr lang="en-US" sz="5400" dirty="0"/>
          </a:p>
        </p:txBody>
      </p:sp>
      <p:sp>
        <p:nvSpPr>
          <p:cNvPr id="2055" name="Freeform: Shape 2054">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050" name="Picture 2" descr="Burial Shrouds | Spertus Institute Collection Highlights">
            <a:extLst>
              <a:ext uri="{FF2B5EF4-FFF2-40B4-BE49-F238E27FC236}">
                <a16:creationId xmlns:a16="http://schemas.microsoft.com/office/drawing/2014/main" id="{D6B7EA77-DD76-5809-2DFA-80B08E64CBAD}"/>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050" r="-1" b="1374"/>
          <a:stretch/>
        </p:blipFill>
        <p:spPr bwMode="auto">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7402712"/>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086" name="Rectangle 3085">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6A5A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06837D-ABF0-F5EB-BACC-903ED85577BA}"/>
              </a:ext>
            </a:extLst>
          </p:cNvPr>
          <p:cNvSpPr>
            <a:spLocks noGrp="1"/>
          </p:cNvSpPr>
          <p:nvPr>
            <p:ph type="title"/>
          </p:nvPr>
        </p:nvSpPr>
        <p:spPr>
          <a:xfrm>
            <a:off x="9093496" y="618681"/>
            <a:ext cx="2613872" cy="4794567"/>
          </a:xfrm>
        </p:spPr>
        <p:txBody>
          <a:bodyPr vert="horz" lIns="91440" tIns="45720" rIns="91440" bIns="45720" rtlCol="0" anchor="ctr">
            <a:normAutofit/>
          </a:bodyPr>
          <a:lstStyle/>
          <a:p>
            <a:r>
              <a:rPr lang="en-US" sz="3600" dirty="0" err="1">
                <a:solidFill>
                  <a:srgbClr val="FFFFFF"/>
                </a:solidFill>
              </a:rPr>
              <a:t>Shomer</a:t>
            </a:r>
            <a:r>
              <a:rPr lang="en-US" sz="3600" dirty="0">
                <a:solidFill>
                  <a:srgbClr val="FFFFFF"/>
                </a:solidFill>
              </a:rPr>
              <a:t> / </a:t>
            </a:r>
            <a:r>
              <a:rPr lang="en-US" sz="3600" dirty="0" err="1">
                <a:solidFill>
                  <a:srgbClr val="FFFFFF"/>
                </a:solidFill>
              </a:rPr>
              <a:t>Shomeret</a:t>
            </a:r>
            <a:br>
              <a:rPr lang="en-US" sz="3600" dirty="0">
                <a:solidFill>
                  <a:srgbClr val="FFFFFF"/>
                </a:solidFill>
              </a:rPr>
            </a:br>
            <a:r>
              <a:rPr lang="en-US" sz="3600" dirty="0" err="1">
                <a:solidFill>
                  <a:srgbClr val="FFFFFF"/>
                </a:solidFill>
              </a:rPr>
              <a:t>Shomrim</a:t>
            </a:r>
            <a:br>
              <a:rPr lang="en-US" sz="3600" dirty="0">
                <a:solidFill>
                  <a:srgbClr val="FFFFFF"/>
                </a:solidFill>
              </a:rPr>
            </a:br>
            <a:endParaRPr lang="en-US" sz="3600" dirty="0">
              <a:solidFill>
                <a:srgbClr val="FFFFFF"/>
              </a:solidFill>
            </a:endParaRPr>
          </a:p>
        </p:txBody>
      </p:sp>
      <p:sp>
        <p:nvSpPr>
          <p:cNvPr id="3088"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The Vigil digs into Jewish mythology and delivers spine-tingling shocks">
            <a:extLst>
              <a:ext uri="{FF2B5EF4-FFF2-40B4-BE49-F238E27FC236}">
                <a16:creationId xmlns:a16="http://schemas.microsoft.com/office/drawing/2014/main" id="{F0F6E457-0D99-9897-4C68-BC5E67663E8E}"/>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4418" r="1877"/>
          <a:stretch/>
        </p:blipFill>
        <p:spPr bwMode="auto">
          <a:xfrm>
            <a:off x="976251" y="942538"/>
            <a:ext cx="7163222" cy="4808332"/>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88374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fill">
            <a:extLst>
              <a:ext uri="{FF2B5EF4-FFF2-40B4-BE49-F238E27FC236}">
                <a16:creationId xmlns:a16="http://schemas.microsoft.com/office/drawing/2014/main" id="{8DF67618-B87B-4195-8E24-3B126F79F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lor 2">
            <a:extLst>
              <a:ext uri="{FF2B5EF4-FFF2-40B4-BE49-F238E27FC236}">
                <a16:creationId xmlns:a16="http://schemas.microsoft.com/office/drawing/2014/main" id="{64960379-9FF9-400A-A8A8-F5AB633FD3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2C491629-AE25-486B-9B22-2CE4EE8F7E4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6218159" cy="6858000"/>
            <a:chOff x="651279" y="598259"/>
            <a:chExt cx="10889442" cy="5680742"/>
          </a:xfrm>
        </p:grpSpPr>
        <p:sp>
          <p:nvSpPr>
            <p:cNvPr id="14" name="Color">
              <a:extLst>
                <a:ext uri="{FF2B5EF4-FFF2-40B4-BE49-F238E27FC236}">
                  <a16:creationId xmlns:a16="http://schemas.microsoft.com/office/drawing/2014/main" id="{590EB173-7DC2-4BE8-BC08-19BC09DBD9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lor">
              <a:extLst>
                <a:ext uri="{FF2B5EF4-FFF2-40B4-BE49-F238E27FC236}">
                  <a16:creationId xmlns:a16="http://schemas.microsoft.com/office/drawing/2014/main" id="{0731E2C9-2CF0-48B4-9CEA-35B2199AF4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8" name="Freeform: Shape 17">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D2982311-F9B4-204A-9121-9CA1E351BE48}"/>
              </a:ext>
            </a:extLst>
          </p:cNvPr>
          <p:cNvSpPr>
            <a:spLocks noGrp="1"/>
          </p:cNvSpPr>
          <p:nvPr>
            <p:ph type="title"/>
          </p:nvPr>
        </p:nvSpPr>
        <p:spPr>
          <a:xfrm>
            <a:off x="786385" y="841248"/>
            <a:ext cx="5129600" cy="5340097"/>
          </a:xfrm>
        </p:spPr>
        <p:txBody>
          <a:bodyPr anchor="ctr">
            <a:normAutofit/>
          </a:bodyPr>
          <a:lstStyle/>
          <a:p>
            <a:r>
              <a:rPr lang="en-CA" sz="4800">
                <a:solidFill>
                  <a:schemeClr val="bg1"/>
                </a:solidFill>
              </a:rPr>
              <a:t>Questions about care of the deceased:</a:t>
            </a:r>
          </a:p>
        </p:txBody>
      </p:sp>
      <p:graphicFrame>
        <p:nvGraphicFramePr>
          <p:cNvPr id="5" name="Content Placeholder 2">
            <a:extLst>
              <a:ext uri="{FF2B5EF4-FFF2-40B4-BE49-F238E27FC236}">
                <a16:creationId xmlns:a16="http://schemas.microsoft.com/office/drawing/2014/main" id="{E1FD2224-D66E-E110-853C-D84FD631DC89}"/>
              </a:ext>
            </a:extLst>
          </p:cNvPr>
          <p:cNvGraphicFramePr>
            <a:graphicFrameLocks noGrp="1"/>
          </p:cNvGraphicFramePr>
          <p:nvPr>
            <p:ph idx="1"/>
            <p:extLst>
              <p:ext uri="{D42A27DB-BD31-4B8C-83A1-F6EECF244321}">
                <p14:modId xmlns:p14="http://schemas.microsoft.com/office/powerpoint/2010/main" val="3364225827"/>
              </p:ext>
            </p:extLst>
          </p:nvPr>
        </p:nvGraphicFramePr>
        <p:xfrm>
          <a:off x="6525628" y="529388"/>
          <a:ext cx="4828172" cy="56519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46394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TotalTime>
  <Words>1875</Words>
  <Application>Microsoft Office PowerPoint</Application>
  <PresentationFormat>Widescreen</PresentationFormat>
  <Paragraphs>131</Paragraphs>
  <Slides>31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-apple-system</vt:lpstr>
      <vt:lpstr>Arial</vt:lpstr>
      <vt:lpstr>Arial</vt:lpstr>
      <vt:lpstr>Calibri</vt:lpstr>
      <vt:lpstr>Calibri Light</vt:lpstr>
      <vt:lpstr>David</vt:lpstr>
      <vt:lpstr>Rockwell</vt:lpstr>
      <vt:lpstr>Office Theme</vt:lpstr>
      <vt:lpstr>Jewish Death and Mourning Traditions</vt:lpstr>
      <vt:lpstr>From the time of the Torah…</vt:lpstr>
      <vt:lpstr>M’tzevah – Stone Pillar</vt:lpstr>
      <vt:lpstr>At the end of life…</vt:lpstr>
      <vt:lpstr>Jewish rituals for caring for the deceased </vt:lpstr>
      <vt:lpstr>The Care of the Deceased </vt:lpstr>
      <vt:lpstr>Burial Shrouds - Tachrichin</vt:lpstr>
      <vt:lpstr>Shomer / Shomeret Shomrim </vt:lpstr>
      <vt:lpstr>Questions about care of the deceased:</vt:lpstr>
      <vt:lpstr>Who is the mourner? </vt:lpstr>
      <vt:lpstr>Rituals for the mourner at funeral</vt:lpstr>
      <vt:lpstr>Rituals for mourner after funeral</vt:lpstr>
      <vt:lpstr>At the end of shiva…</vt:lpstr>
      <vt:lpstr>Remembering the deceased…</vt:lpstr>
      <vt:lpstr>Time Periods for the Mourner  </vt:lpstr>
      <vt:lpstr>Climbing out of the darkness…</vt:lpstr>
      <vt:lpstr>Questions about the funeral:</vt:lpstr>
      <vt:lpstr>What do I do if I am making a shiva call?</vt:lpstr>
      <vt:lpstr>Shiva Etiquette</vt:lpstr>
      <vt:lpstr>Questions the mourner needs to answer:</vt:lpstr>
      <vt:lpstr>What does Judaism say about the afterlife?</vt:lpstr>
      <vt:lpstr>There is no single belief or theology!</vt:lpstr>
      <vt:lpstr>The afterlife can take many forms: </vt:lpstr>
      <vt:lpstr>In Tanakh and Talmud</vt:lpstr>
      <vt:lpstr>Heaven is open to all</vt:lpstr>
      <vt:lpstr>The afterlife is here on earth</vt:lpstr>
      <vt:lpstr>We live on through others: </vt:lpstr>
      <vt:lpstr>The Mourner’s Kaddish</vt:lpstr>
      <vt:lpstr>Mourner’s Kaddish – What does it mean?</vt:lpstr>
      <vt:lpstr>Mourner’s Kaddish for Everyday by Debra Cash</vt:lpstr>
      <vt:lpstr>Books for further study: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Jewish Death and Mourning Traditions</dc:title>
  <dc:creator>loricohen18@gmail.com</dc:creator>
  <cp:lastModifiedBy>loricohen18@gmail.com</cp:lastModifiedBy>
  <cp:revision>11</cp:revision>
  <dcterms:created xsi:type="dcterms:W3CDTF">2022-10-20T11:12:07Z</dcterms:created>
  <dcterms:modified xsi:type="dcterms:W3CDTF">2022-11-01T20:07:10Z</dcterms:modified>
</cp:coreProperties>
</file>